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5"/>
  </p:notesMasterIdLst>
  <p:handoutMasterIdLst>
    <p:handoutMasterId r:id="rId56"/>
  </p:handoutMasterIdLst>
  <p:sldIdLst>
    <p:sldId id="256" r:id="rId5"/>
    <p:sldId id="333" r:id="rId6"/>
    <p:sldId id="337" r:id="rId7"/>
    <p:sldId id="340" r:id="rId8"/>
    <p:sldId id="341" r:id="rId9"/>
    <p:sldId id="336" r:id="rId10"/>
    <p:sldId id="373" r:id="rId11"/>
    <p:sldId id="346" r:id="rId12"/>
    <p:sldId id="349" r:id="rId13"/>
    <p:sldId id="350" r:id="rId14"/>
    <p:sldId id="351" r:id="rId15"/>
    <p:sldId id="374" r:id="rId16"/>
    <p:sldId id="375" r:id="rId17"/>
    <p:sldId id="376" r:id="rId18"/>
    <p:sldId id="377" r:id="rId19"/>
    <p:sldId id="378" r:id="rId20"/>
    <p:sldId id="379" r:id="rId21"/>
    <p:sldId id="380" r:id="rId22"/>
    <p:sldId id="394" r:id="rId23"/>
    <p:sldId id="395" r:id="rId24"/>
    <p:sldId id="343" r:id="rId25"/>
    <p:sldId id="352" r:id="rId26"/>
    <p:sldId id="392" r:id="rId27"/>
    <p:sldId id="362" r:id="rId28"/>
    <p:sldId id="363" r:id="rId29"/>
    <p:sldId id="364" r:id="rId30"/>
    <p:sldId id="396" r:id="rId31"/>
    <p:sldId id="365" r:id="rId32"/>
    <p:sldId id="366" r:id="rId33"/>
    <p:sldId id="367" r:id="rId34"/>
    <p:sldId id="368" r:id="rId35"/>
    <p:sldId id="369" r:id="rId36"/>
    <p:sldId id="357" r:id="rId37"/>
    <p:sldId id="360" r:id="rId38"/>
    <p:sldId id="372" r:id="rId39"/>
    <p:sldId id="359" r:id="rId40"/>
    <p:sldId id="370" r:id="rId41"/>
    <p:sldId id="371" r:id="rId42"/>
    <p:sldId id="358" r:id="rId43"/>
    <p:sldId id="334" r:id="rId44"/>
    <p:sldId id="381" r:id="rId45"/>
    <p:sldId id="257" r:id="rId46"/>
    <p:sldId id="322" r:id="rId47"/>
    <p:sldId id="384" r:id="rId48"/>
    <p:sldId id="385" r:id="rId49"/>
    <p:sldId id="386" r:id="rId50"/>
    <p:sldId id="387" r:id="rId51"/>
    <p:sldId id="388" r:id="rId52"/>
    <p:sldId id="389" r:id="rId53"/>
    <p:sldId id="390" r:id="rId5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D7F0DF-E8D7-4600-A742-2E345A16BFD5}" v="7" dt="2025-07-22T07:18:22.313"/>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94660"/>
  </p:normalViewPr>
  <p:slideViewPr>
    <p:cSldViewPr snapToGrid="0">
      <p:cViewPr varScale="1">
        <p:scale>
          <a:sx n="75" d="100"/>
          <a:sy n="75" d="100"/>
        </p:scale>
        <p:origin x="854" y="-101"/>
      </p:cViewPr>
      <p:guideLst/>
    </p:cSldViewPr>
  </p:slideViewPr>
  <p:notesTextViewPr>
    <p:cViewPr>
      <p:scale>
        <a:sx n="1" d="1"/>
        <a:sy n="1" d="1"/>
      </p:scale>
      <p:origin x="0" y="0"/>
    </p:cViewPr>
  </p:notesTextViewPr>
  <p:notesViewPr>
    <p:cSldViewPr snapToGrid="0">
      <p:cViewPr varScale="1">
        <p:scale>
          <a:sx n="103" d="100"/>
          <a:sy n="103" d="100"/>
        </p:scale>
        <p:origin x="4306" y="45"/>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igánek Kamil" userId="7e91099e-84ad-4d5d-a0ff-a4f032d30b98" providerId="ADAL" clId="{D6E0C711-8D63-48A3-94F5-E5BEDA23165C}"/>
    <pc:docChg chg="undo redo custSel addSld delSld modSld sldOrd">
      <pc:chgData name="Cigánek Kamil" userId="7e91099e-84ad-4d5d-a0ff-a4f032d30b98" providerId="ADAL" clId="{D6E0C711-8D63-48A3-94F5-E5BEDA23165C}" dt="2025-07-21T05:12:35.726" v="8146" actId="1076"/>
      <pc:docMkLst>
        <pc:docMk/>
      </pc:docMkLst>
      <pc:sldChg chg="modSp mod">
        <pc:chgData name="Cigánek Kamil" userId="7e91099e-84ad-4d5d-a0ff-a4f032d30b98" providerId="ADAL" clId="{D6E0C711-8D63-48A3-94F5-E5BEDA23165C}" dt="2025-07-17T03:44:02.153" v="21" actId="1076"/>
        <pc:sldMkLst>
          <pc:docMk/>
          <pc:sldMk cId="4254290211" sldId="256"/>
        </pc:sldMkLst>
        <pc:spChg chg="mod">
          <ac:chgData name="Cigánek Kamil" userId="7e91099e-84ad-4d5d-a0ff-a4f032d30b98" providerId="ADAL" clId="{D6E0C711-8D63-48A3-94F5-E5BEDA23165C}" dt="2025-07-17T03:44:02.153" v="21" actId="1076"/>
          <ac:spMkLst>
            <pc:docMk/>
            <pc:sldMk cId="4254290211" sldId="256"/>
            <ac:spMk id="3" creationId="{0F79D39E-9404-8E93-78E7-65571EB36FD4}"/>
          </ac:spMkLst>
        </pc:spChg>
      </pc:sldChg>
      <pc:sldChg chg="delSp modSp add mod">
        <pc:chgData name="Cigánek Kamil" userId="7e91099e-84ad-4d5d-a0ff-a4f032d30b98" providerId="ADAL" clId="{D6E0C711-8D63-48A3-94F5-E5BEDA23165C}" dt="2025-07-18T10:55:33.674" v="7256" actId="20577"/>
        <pc:sldMkLst>
          <pc:docMk/>
          <pc:sldMk cId="3646529798" sldId="257"/>
        </pc:sldMkLst>
        <pc:spChg chg="mod">
          <ac:chgData name="Cigánek Kamil" userId="7e91099e-84ad-4d5d-a0ff-a4f032d30b98" providerId="ADAL" clId="{D6E0C711-8D63-48A3-94F5-E5BEDA23165C}" dt="2025-07-18T10:55:33.674" v="7256" actId="20577"/>
          <ac:spMkLst>
            <pc:docMk/>
            <pc:sldMk cId="3646529798" sldId="257"/>
            <ac:spMk id="2" creationId="{90BB9510-B3F6-6825-CDC6-EFB60DB9BE94}"/>
          </ac:spMkLst>
        </pc:spChg>
      </pc:sldChg>
      <pc:sldChg chg="addSp modSp add">
        <pc:chgData name="Cigánek Kamil" userId="7e91099e-84ad-4d5d-a0ff-a4f032d30b98" providerId="ADAL" clId="{D6E0C711-8D63-48A3-94F5-E5BEDA23165C}" dt="2025-07-18T11:03:00.017" v="7274"/>
        <pc:sldMkLst>
          <pc:docMk/>
          <pc:sldMk cId="1790794196" sldId="322"/>
        </pc:sldMkLst>
        <pc:spChg chg="add mod">
          <ac:chgData name="Cigánek Kamil" userId="7e91099e-84ad-4d5d-a0ff-a4f032d30b98" providerId="ADAL" clId="{D6E0C711-8D63-48A3-94F5-E5BEDA23165C}" dt="2025-07-18T11:03:00.017" v="7274"/>
          <ac:spMkLst>
            <pc:docMk/>
            <pc:sldMk cId="1790794196" sldId="322"/>
            <ac:spMk id="4" creationId="{518A9A14-D113-8794-D3C6-4AA3C1E509F1}"/>
          </ac:spMkLst>
        </pc:spChg>
        <pc:graphicFrameChg chg="mod">
          <ac:chgData name="Cigánek Kamil" userId="7e91099e-84ad-4d5d-a0ff-a4f032d30b98" providerId="ADAL" clId="{D6E0C711-8D63-48A3-94F5-E5BEDA23165C}" dt="2025-07-18T11:01:54.337" v="7273"/>
          <ac:graphicFrameMkLst>
            <pc:docMk/>
            <pc:sldMk cId="1790794196" sldId="322"/>
            <ac:graphicFrameMk id="5" creationId="{2C9FD75B-3C33-C209-563F-E5BD6974F3AC}"/>
          </ac:graphicFrameMkLst>
        </pc:graphicFrameChg>
      </pc:sldChg>
      <pc:sldChg chg="del">
        <pc:chgData name="Cigánek Kamil" userId="7e91099e-84ad-4d5d-a0ff-a4f032d30b98" providerId="ADAL" clId="{D6E0C711-8D63-48A3-94F5-E5BEDA23165C}" dt="2025-07-18T11:10:31.007" v="7392" actId="47"/>
        <pc:sldMkLst>
          <pc:docMk/>
          <pc:sldMk cId="1502626879" sldId="330"/>
        </pc:sldMkLst>
      </pc:sldChg>
      <pc:sldChg chg="del">
        <pc:chgData name="Cigánek Kamil" userId="7e91099e-84ad-4d5d-a0ff-a4f032d30b98" providerId="ADAL" clId="{D6E0C711-8D63-48A3-94F5-E5BEDA23165C}" dt="2025-07-18T07:48:17.058" v="4306" actId="47"/>
        <pc:sldMkLst>
          <pc:docMk/>
          <pc:sldMk cId="557118059" sldId="331"/>
        </pc:sldMkLst>
      </pc:sldChg>
      <pc:sldChg chg="del">
        <pc:chgData name="Cigánek Kamil" userId="7e91099e-84ad-4d5d-a0ff-a4f032d30b98" providerId="ADAL" clId="{D6E0C711-8D63-48A3-94F5-E5BEDA23165C}" dt="2025-07-18T11:10:33.911" v="7393" actId="47"/>
        <pc:sldMkLst>
          <pc:docMk/>
          <pc:sldMk cId="1222710988" sldId="332"/>
        </pc:sldMkLst>
      </pc:sldChg>
      <pc:sldChg chg="modSp mod ord">
        <pc:chgData name="Cigánek Kamil" userId="7e91099e-84ad-4d5d-a0ff-a4f032d30b98" providerId="ADAL" clId="{D6E0C711-8D63-48A3-94F5-E5BEDA23165C}" dt="2025-07-17T04:09:35.141" v="342" actId="20578"/>
        <pc:sldMkLst>
          <pc:docMk/>
          <pc:sldMk cId="3024742657" sldId="337"/>
        </pc:sldMkLst>
        <pc:spChg chg="mod">
          <ac:chgData name="Cigánek Kamil" userId="7e91099e-84ad-4d5d-a0ff-a4f032d30b98" providerId="ADAL" clId="{D6E0C711-8D63-48A3-94F5-E5BEDA23165C}" dt="2025-07-17T04:09:33.773" v="341" actId="948"/>
          <ac:spMkLst>
            <pc:docMk/>
            <pc:sldMk cId="3024742657" sldId="337"/>
            <ac:spMk id="3" creationId="{E85909A1-B887-4C88-C038-47A4B6B4C0ED}"/>
          </ac:spMkLst>
        </pc:spChg>
        <pc:spChg chg="mod">
          <ac:chgData name="Cigánek Kamil" userId="7e91099e-84ad-4d5d-a0ff-a4f032d30b98" providerId="ADAL" clId="{D6E0C711-8D63-48A3-94F5-E5BEDA23165C}" dt="2025-07-17T04:06:43.536" v="316" actId="1076"/>
          <ac:spMkLst>
            <pc:docMk/>
            <pc:sldMk cId="3024742657" sldId="337"/>
            <ac:spMk id="5" creationId="{E056761F-A4D2-5A6D-0668-847839A33CBA}"/>
          </ac:spMkLst>
        </pc:spChg>
      </pc:sldChg>
      <pc:sldChg chg="del">
        <pc:chgData name="Cigánek Kamil" userId="7e91099e-84ad-4d5d-a0ff-a4f032d30b98" providerId="ADAL" clId="{D6E0C711-8D63-48A3-94F5-E5BEDA23165C}" dt="2025-07-17T03:45:36.284" v="22" actId="47"/>
        <pc:sldMkLst>
          <pc:docMk/>
          <pc:sldMk cId="820507800" sldId="338"/>
        </pc:sldMkLst>
      </pc:sldChg>
      <pc:sldChg chg="modSp mod ord">
        <pc:chgData name="Cigánek Kamil" userId="7e91099e-84ad-4d5d-a0ff-a4f032d30b98" providerId="ADAL" clId="{D6E0C711-8D63-48A3-94F5-E5BEDA23165C}" dt="2025-07-17T04:12:58.259" v="370" actId="5793"/>
        <pc:sldMkLst>
          <pc:docMk/>
          <pc:sldMk cId="1003608321" sldId="340"/>
        </pc:sldMkLst>
        <pc:spChg chg="mod">
          <ac:chgData name="Cigánek Kamil" userId="7e91099e-84ad-4d5d-a0ff-a4f032d30b98" providerId="ADAL" clId="{D6E0C711-8D63-48A3-94F5-E5BEDA23165C}" dt="2025-07-17T04:12:58.259" v="370" actId="5793"/>
          <ac:spMkLst>
            <pc:docMk/>
            <pc:sldMk cId="1003608321" sldId="340"/>
            <ac:spMk id="3" creationId="{E85909A1-B887-4C88-C038-47A4B6B4C0ED}"/>
          </ac:spMkLst>
        </pc:spChg>
        <pc:spChg chg="mod">
          <ac:chgData name="Cigánek Kamil" userId="7e91099e-84ad-4d5d-a0ff-a4f032d30b98" providerId="ADAL" clId="{D6E0C711-8D63-48A3-94F5-E5BEDA23165C}" dt="2025-07-17T04:12:48.936" v="369" actId="1076"/>
          <ac:spMkLst>
            <pc:docMk/>
            <pc:sldMk cId="1003608321" sldId="340"/>
            <ac:spMk id="5" creationId="{E056761F-A4D2-5A6D-0668-847839A33CBA}"/>
          </ac:spMkLst>
        </pc:spChg>
      </pc:sldChg>
      <pc:sldChg chg="modSp mod">
        <pc:chgData name="Cigánek Kamil" userId="7e91099e-84ad-4d5d-a0ff-a4f032d30b98" providerId="ADAL" clId="{D6E0C711-8D63-48A3-94F5-E5BEDA23165C}" dt="2025-07-17T04:15:02.521" v="405" actId="20577"/>
        <pc:sldMkLst>
          <pc:docMk/>
          <pc:sldMk cId="3050919588" sldId="341"/>
        </pc:sldMkLst>
        <pc:spChg chg="mod">
          <ac:chgData name="Cigánek Kamil" userId="7e91099e-84ad-4d5d-a0ff-a4f032d30b98" providerId="ADAL" clId="{D6E0C711-8D63-48A3-94F5-E5BEDA23165C}" dt="2025-07-17T04:15:02.521" v="405" actId="20577"/>
          <ac:spMkLst>
            <pc:docMk/>
            <pc:sldMk cId="3050919588" sldId="341"/>
            <ac:spMk id="3" creationId="{E85909A1-B887-4C88-C038-47A4B6B4C0ED}"/>
          </ac:spMkLst>
        </pc:spChg>
      </pc:sldChg>
      <pc:sldChg chg="modSp del mod">
        <pc:chgData name="Cigánek Kamil" userId="7e91099e-84ad-4d5d-a0ff-a4f032d30b98" providerId="ADAL" clId="{D6E0C711-8D63-48A3-94F5-E5BEDA23165C}" dt="2025-07-18T05:44:50.265" v="3179" actId="47"/>
        <pc:sldMkLst>
          <pc:docMk/>
          <pc:sldMk cId="1497474590" sldId="342"/>
        </pc:sldMkLst>
      </pc:sldChg>
      <pc:sldChg chg="addSp delSp modSp mod">
        <pc:chgData name="Cigánek Kamil" userId="7e91099e-84ad-4d5d-a0ff-a4f032d30b98" providerId="ADAL" clId="{D6E0C711-8D63-48A3-94F5-E5BEDA23165C}" dt="2025-07-21T05:12:35.726" v="8146" actId="1076"/>
        <pc:sldMkLst>
          <pc:docMk/>
          <pc:sldMk cId="3609892908" sldId="343"/>
        </pc:sldMkLst>
        <pc:spChg chg="add del mod">
          <ac:chgData name="Cigánek Kamil" userId="7e91099e-84ad-4d5d-a0ff-a4f032d30b98" providerId="ADAL" clId="{D6E0C711-8D63-48A3-94F5-E5BEDA23165C}" dt="2025-07-21T05:11:38.439" v="8136" actId="207"/>
          <ac:spMkLst>
            <pc:docMk/>
            <pc:sldMk cId="3609892908" sldId="343"/>
            <ac:spMk id="2" creationId="{758BF21F-9368-3B88-6FF8-9F303F521CD5}"/>
          </ac:spMkLst>
        </pc:spChg>
        <pc:spChg chg="mod">
          <ac:chgData name="Cigánek Kamil" userId="7e91099e-84ad-4d5d-a0ff-a4f032d30b98" providerId="ADAL" clId="{D6E0C711-8D63-48A3-94F5-E5BEDA23165C}" dt="2025-07-21T05:11:56.713" v="8140" actId="20577"/>
          <ac:spMkLst>
            <pc:docMk/>
            <pc:sldMk cId="3609892908" sldId="343"/>
            <ac:spMk id="3" creationId="{E85909A1-B887-4C88-C038-47A4B6B4C0ED}"/>
          </ac:spMkLst>
        </pc:spChg>
        <pc:spChg chg="del">
          <ac:chgData name="Cigánek Kamil" userId="7e91099e-84ad-4d5d-a0ff-a4f032d30b98" providerId="ADAL" clId="{D6E0C711-8D63-48A3-94F5-E5BEDA23165C}" dt="2025-07-21T05:09:32.584" v="8082" actId="21"/>
          <ac:spMkLst>
            <pc:docMk/>
            <pc:sldMk cId="3609892908" sldId="343"/>
            <ac:spMk id="4" creationId="{2BCFF1C0-043A-4E3C-4619-4E0E97AAB739}"/>
          </ac:spMkLst>
        </pc:spChg>
        <pc:spChg chg="mod">
          <ac:chgData name="Cigánek Kamil" userId="7e91099e-84ad-4d5d-a0ff-a4f032d30b98" providerId="ADAL" clId="{D6E0C711-8D63-48A3-94F5-E5BEDA23165C}" dt="2025-07-21T05:12:17.021" v="8143" actId="1076"/>
          <ac:spMkLst>
            <pc:docMk/>
            <pc:sldMk cId="3609892908" sldId="343"/>
            <ac:spMk id="6" creationId="{2315894E-77B9-9142-93EF-7B207FB8A318}"/>
          </ac:spMkLst>
        </pc:spChg>
        <pc:spChg chg="add del mod">
          <ac:chgData name="Cigánek Kamil" userId="7e91099e-84ad-4d5d-a0ff-a4f032d30b98" providerId="ADAL" clId="{D6E0C711-8D63-48A3-94F5-E5BEDA23165C}" dt="2025-07-21T05:08:58.311" v="8074" actId="21"/>
          <ac:spMkLst>
            <pc:docMk/>
            <pc:sldMk cId="3609892908" sldId="343"/>
            <ac:spMk id="10" creationId="{178FBAFA-7970-149A-FC27-05968DED05EE}"/>
          </ac:spMkLst>
        </pc:spChg>
        <pc:spChg chg="mod">
          <ac:chgData name="Cigánek Kamil" userId="7e91099e-84ad-4d5d-a0ff-a4f032d30b98" providerId="ADAL" clId="{D6E0C711-8D63-48A3-94F5-E5BEDA23165C}" dt="2025-07-21T05:12:02.573" v="8141" actId="1076"/>
          <ac:spMkLst>
            <pc:docMk/>
            <pc:sldMk cId="3609892908" sldId="343"/>
            <ac:spMk id="12" creationId="{91EE7E86-1945-C53F-A96D-1160BBAAACD7}"/>
          </ac:spMkLst>
        </pc:spChg>
        <pc:spChg chg="mod">
          <ac:chgData name="Cigánek Kamil" userId="7e91099e-84ad-4d5d-a0ff-a4f032d30b98" providerId="ADAL" clId="{D6E0C711-8D63-48A3-94F5-E5BEDA23165C}" dt="2025-07-21T05:12:09.286" v="8142" actId="1076"/>
          <ac:spMkLst>
            <pc:docMk/>
            <pc:sldMk cId="3609892908" sldId="343"/>
            <ac:spMk id="13" creationId="{812B9C8F-60AD-AF18-E817-CCB319519CBD}"/>
          </ac:spMkLst>
        </pc:spChg>
        <pc:spChg chg="del">
          <ac:chgData name="Cigánek Kamil" userId="7e91099e-84ad-4d5d-a0ff-a4f032d30b98" providerId="ADAL" clId="{D6E0C711-8D63-48A3-94F5-E5BEDA23165C}" dt="2025-07-21T05:11:51.691" v="8138" actId="21"/>
          <ac:spMkLst>
            <pc:docMk/>
            <pc:sldMk cId="3609892908" sldId="343"/>
            <ac:spMk id="15" creationId="{A0773E34-A9A8-B47D-8D04-B0B75C22AA43}"/>
          </ac:spMkLst>
        </pc:spChg>
        <pc:picChg chg="add del mod">
          <ac:chgData name="Cigánek Kamil" userId="7e91099e-84ad-4d5d-a0ff-a4f032d30b98" providerId="ADAL" clId="{D6E0C711-8D63-48A3-94F5-E5BEDA23165C}" dt="2025-07-21T05:11:43.961" v="8137" actId="21"/>
          <ac:picMkLst>
            <pc:docMk/>
            <pc:sldMk cId="3609892908" sldId="343"/>
            <ac:picMk id="5" creationId="{3A071598-F184-62DF-DA86-3FF273F8EE70}"/>
          </ac:picMkLst>
        </pc:picChg>
        <pc:picChg chg="mod">
          <ac:chgData name="Cigánek Kamil" userId="7e91099e-84ad-4d5d-a0ff-a4f032d30b98" providerId="ADAL" clId="{D6E0C711-8D63-48A3-94F5-E5BEDA23165C}" dt="2025-07-21T05:12:27.846" v="8145" actId="1076"/>
          <ac:picMkLst>
            <pc:docMk/>
            <pc:sldMk cId="3609892908" sldId="343"/>
            <ac:picMk id="7" creationId="{77AB6AD6-0601-C2FA-671F-69DBF657ADD8}"/>
          </ac:picMkLst>
        </pc:picChg>
        <pc:picChg chg="mod">
          <ac:chgData name="Cigánek Kamil" userId="7e91099e-84ad-4d5d-a0ff-a4f032d30b98" providerId="ADAL" clId="{D6E0C711-8D63-48A3-94F5-E5BEDA23165C}" dt="2025-07-21T05:12:35.726" v="8146" actId="1076"/>
          <ac:picMkLst>
            <pc:docMk/>
            <pc:sldMk cId="3609892908" sldId="343"/>
            <ac:picMk id="9" creationId="{D10F500D-E52B-FE97-0F0D-B00B0D159446}"/>
          </ac:picMkLst>
        </pc:picChg>
      </pc:sldChg>
      <pc:sldChg chg="del">
        <pc:chgData name="Cigánek Kamil" userId="7e91099e-84ad-4d5d-a0ff-a4f032d30b98" providerId="ADAL" clId="{D6E0C711-8D63-48A3-94F5-E5BEDA23165C}" dt="2025-07-18T05:45:14.561" v="3181" actId="47"/>
        <pc:sldMkLst>
          <pc:docMk/>
          <pc:sldMk cId="1779188935" sldId="344"/>
        </pc:sldMkLst>
      </pc:sldChg>
      <pc:sldChg chg="del">
        <pc:chgData name="Cigánek Kamil" userId="7e91099e-84ad-4d5d-a0ff-a4f032d30b98" providerId="ADAL" clId="{D6E0C711-8D63-48A3-94F5-E5BEDA23165C}" dt="2025-07-18T05:44:55.745" v="3180" actId="47"/>
        <pc:sldMkLst>
          <pc:docMk/>
          <pc:sldMk cId="1686950613" sldId="345"/>
        </pc:sldMkLst>
      </pc:sldChg>
      <pc:sldChg chg="addSp delSp modSp mod ord">
        <pc:chgData name="Cigánek Kamil" userId="7e91099e-84ad-4d5d-a0ff-a4f032d30b98" providerId="ADAL" clId="{D6E0C711-8D63-48A3-94F5-E5BEDA23165C}" dt="2025-07-21T05:03:35.312" v="8040"/>
        <pc:sldMkLst>
          <pc:docMk/>
          <pc:sldMk cId="424208780" sldId="346"/>
        </pc:sldMkLst>
        <pc:spChg chg="mod">
          <ac:chgData name="Cigánek Kamil" userId="7e91099e-84ad-4d5d-a0ff-a4f032d30b98" providerId="ADAL" clId="{D6E0C711-8D63-48A3-94F5-E5BEDA23165C}" dt="2025-07-18T06:32:44.402" v="3765" actId="948"/>
          <ac:spMkLst>
            <pc:docMk/>
            <pc:sldMk cId="424208780" sldId="346"/>
            <ac:spMk id="2" creationId="{758BF21F-9368-3B88-6FF8-9F303F521CD5}"/>
          </ac:spMkLst>
        </pc:spChg>
        <pc:spChg chg="mod">
          <ac:chgData name="Cigánek Kamil" userId="7e91099e-84ad-4d5d-a0ff-a4f032d30b98" providerId="ADAL" clId="{D6E0C711-8D63-48A3-94F5-E5BEDA23165C}" dt="2025-07-18T06:33:31.661" v="3768" actId="948"/>
          <ac:spMkLst>
            <pc:docMk/>
            <pc:sldMk cId="424208780" sldId="346"/>
            <ac:spMk id="3" creationId="{E85909A1-B887-4C88-C038-47A4B6B4C0ED}"/>
          </ac:spMkLst>
        </pc:spChg>
      </pc:sldChg>
      <pc:sldChg chg="modSp mod ord">
        <pc:chgData name="Cigánek Kamil" userId="7e91099e-84ad-4d5d-a0ff-a4f032d30b98" providerId="ADAL" clId="{D6E0C711-8D63-48A3-94F5-E5BEDA23165C}" dt="2025-07-21T05:03:35.312" v="8040"/>
        <pc:sldMkLst>
          <pc:docMk/>
          <pc:sldMk cId="2717369458" sldId="347"/>
        </pc:sldMkLst>
      </pc:sldChg>
      <pc:sldChg chg="modSp add del mod">
        <pc:chgData name="Cigánek Kamil" userId="7e91099e-84ad-4d5d-a0ff-a4f032d30b98" providerId="ADAL" clId="{D6E0C711-8D63-48A3-94F5-E5BEDA23165C}" dt="2025-07-18T07:47:26.511" v="4304" actId="47"/>
        <pc:sldMkLst>
          <pc:docMk/>
          <pc:sldMk cId="1124940746" sldId="348"/>
        </pc:sldMkLst>
      </pc:sldChg>
      <pc:sldChg chg="addSp delSp modSp mod ord">
        <pc:chgData name="Cigánek Kamil" userId="7e91099e-84ad-4d5d-a0ff-a4f032d30b98" providerId="ADAL" clId="{D6E0C711-8D63-48A3-94F5-E5BEDA23165C}" dt="2025-07-21T05:03:35.312" v="8040"/>
        <pc:sldMkLst>
          <pc:docMk/>
          <pc:sldMk cId="2817722064" sldId="349"/>
        </pc:sldMkLst>
        <pc:spChg chg="mod">
          <ac:chgData name="Cigánek Kamil" userId="7e91099e-84ad-4d5d-a0ff-a4f032d30b98" providerId="ADAL" clId="{D6E0C711-8D63-48A3-94F5-E5BEDA23165C}" dt="2025-07-18T06:57:44.390" v="4152" actId="20577"/>
          <ac:spMkLst>
            <pc:docMk/>
            <pc:sldMk cId="2817722064" sldId="349"/>
            <ac:spMk id="3" creationId="{E85909A1-B887-4C88-C038-47A4B6B4C0ED}"/>
          </ac:spMkLst>
        </pc:spChg>
        <pc:spChg chg="mod">
          <ac:chgData name="Cigánek Kamil" userId="7e91099e-84ad-4d5d-a0ff-a4f032d30b98" providerId="ADAL" clId="{D6E0C711-8D63-48A3-94F5-E5BEDA23165C}" dt="2025-07-18T07:28:51.478" v="4298" actId="20577"/>
          <ac:spMkLst>
            <pc:docMk/>
            <pc:sldMk cId="2817722064" sldId="349"/>
            <ac:spMk id="4" creationId="{1450800D-8173-8C14-71DC-B980A6735FCE}"/>
          </ac:spMkLst>
        </pc:spChg>
        <pc:spChg chg="mod">
          <ac:chgData name="Cigánek Kamil" userId="7e91099e-84ad-4d5d-a0ff-a4f032d30b98" providerId="ADAL" clId="{D6E0C711-8D63-48A3-94F5-E5BEDA23165C}" dt="2025-07-18T07:47:38.117" v="4305" actId="20577"/>
          <ac:spMkLst>
            <pc:docMk/>
            <pc:sldMk cId="2817722064" sldId="349"/>
            <ac:spMk id="5" creationId="{E056761F-A4D2-5A6D-0668-847839A33CBA}"/>
          </ac:spMkLst>
        </pc:spChg>
        <pc:spChg chg="mod">
          <ac:chgData name="Cigánek Kamil" userId="7e91099e-84ad-4d5d-a0ff-a4f032d30b98" providerId="ADAL" clId="{D6E0C711-8D63-48A3-94F5-E5BEDA23165C}" dt="2025-07-18T07:46:58.214" v="4302" actId="20577"/>
          <ac:spMkLst>
            <pc:docMk/>
            <pc:sldMk cId="2817722064" sldId="349"/>
            <ac:spMk id="6" creationId="{2029513A-0F54-EB8D-0137-8C70B0652C7B}"/>
          </ac:spMkLst>
        </pc:spChg>
        <pc:spChg chg="mod">
          <ac:chgData name="Cigánek Kamil" userId="7e91099e-84ad-4d5d-a0ff-a4f032d30b98" providerId="ADAL" clId="{D6E0C711-8D63-48A3-94F5-E5BEDA23165C}" dt="2025-07-18T07:47:08.773" v="4303" actId="14100"/>
          <ac:spMkLst>
            <pc:docMk/>
            <pc:sldMk cId="2817722064" sldId="349"/>
            <ac:spMk id="25" creationId="{A39427AC-78D1-A6D6-5DFB-620D58002C96}"/>
          </ac:spMkLst>
        </pc:spChg>
        <pc:picChg chg="add mod">
          <ac:chgData name="Cigánek Kamil" userId="7e91099e-84ad-4d5d-a0ff-a4f032d30b98" providerId="ADAL" clId="{D6E0C711-8D63-48A3-94F5-E5BEDA23165C}" dt="2025-07-18T07:05:06.075" v="4263" actId="14100"/>
          <ac:picMkLst>
            <pc:docMk/>
            <pc:sldMk cId="2817722064" sldId="349"/>
            <ac:picMk id="14" creationId="{B4B1CDAB-EB8C-0513-F784-12A2295EBE8B}"/>
          </ac:picMkLst>
        </pc:picChg>
        <pc:cxnChg chg="mod">
          <ac:chgData name="Cigánek Kamil" userId="7e91099e-84ad-4d5d-a0ff-a4f032d30b98" providerId="ADAL" clId="{D6E0C711-8D63-48A3-94F5-E5BEDA23165C}" dt="2025-07-18T06:56:34.540" v="4125" actId="1076"/>
          <ac:cxnSpMkLst>
            <pc:docMk/>
            <pc:sldMk cId="2817722064" sldId="349"/>
            <ac:cxnSpMk id="22" creationId="{41FF7233-1F66-0D7D-7F22-A4504E4EAAEE}"/>
          </ac:cxnSpMkLst>
        </pc:cxnChg>
      </pc:sldChg>
      <pc:sldChg chg="ord">
        <pc:chgData name="Cigánek Kamil" userId="7e91099e-84ad-4d5d-a0ff-a4f032d30b98" providerId="ADAL" clId="{D6E0C711-8D63-48A3-94F5-E5BEDA23165C}" dt="2025-07-21T05:03:35.312" v="8040"/>
        <pc:sldMkLst>
          <pc:docMk/>
          <pc:sldMk cId="3215959766" sldId="350"/>
        </pc:sldMkLst>
      </pc:sldChg>
      <pc:sldChg chg="ord">
        <pc:chgData name="Cigánek Kamil" userId="7e91099e-84ad-4d5d-a0ff-a4f032d30b98" providerId="ADAL" clId="{D6E0C711-8D63-48A3-94F5-E5BEDA23165C}" dt="2025-07-21T05:03:35.312" v="8040"/>
        <pc:sldMkLst>
          <pc:docMk/>
          <pc:sldMk cId="1453691801" sldId="351"/>
        </pc:sldMkLst>
      </pc:sldChg>
      <pc:sldChg chg="addSp delSp modSp add mod">
        <pc:chgData name="Cigánek Kamil" userId="7e91099e-84ad-4d5d-a0ff-a4f032d30b98" providerId="ADAL" clId="{D6E0C711-8D63-48A3-94F5-E5BEDA23165C}" dt="2025-07-21T05:10:21.824" v="8087" actId="1076"/>
        <pc:sldMkLst>
          <pc:docMk/>
          <pc:sldMk cId="1765374039" sldId="352"/>
        </pc:sldMkLst>
        <pc:spChg chg="add del">
          <ac:chgData name="Cigánek Kamil" userId="7e91099e-84ad-4d5d-a0ff-a4f032d30b98" providerId="ADAL" clId="{D6E0C711-8D63-48A3-94F5-E5BEDA23165C}" dt="2025-07-21T05:07:50.140" v="8062" actId="21"/>
          <ac:spMkLst>
            <pc:docMk/>
            <pc:sldMk cId="1765374039" sldId="352"/>
            <ac:spMk id="2" creationId="{758BF21F-9368-3B88-6FF8-9F303F521CD5}"/>
          </ac:spMkLst>
        </pc:spChg>
        <pc:spChg chg="mod">
          <ac:chgData name="Cigánek Kamil" userId="7e91099e-84ad-4d5d-a0ff-a4f032d30b98" providerId="ADAL" clId="{D6E0C711-8D63-48A3-94F5-E5BEDA23165C}" dt="2025-07-21T05:08:04.335" v="8065" actId="20577"/>
          <ac:spMkLst>
            <pc:docMk/>
            <pc:sldMk cId="1765374039" sldId="352"/>
            <ac:spMk id="3" creationId="{E85909A1-B887-4C88-C038-47A4B6B4C0ED}"/>
          </ac:spMkLst>
        </pc:spChg>
        <pc:spChg chg="del">
          <ac:chgData name="Cigánek Kamil" userId="7e91099e-84ad-4d5d-a0ff-a4f032d30b98" providerId="ADAL" clId="{D6E0C711-8D63-48A3-94F5-E5BEDA23165C}" dt="2025-07-21T05:07:33.822" v="8058" actId="21"/>
          <ac:spMkLst>
            <pc:docMk/>
            <pc:sldMk cId="1765374039" sldId="352"/>
            <ac:spMk id="4" creationId="{2BCFF1C0-043A-4E3C-4619-4E0E97AAB739}"/>
          </ac:spMkLst>
        </pc:spChg>
        <pc:spChg chg="add del mod">
          <ac:chgData name="Cigánek Kamil" userId="7e91099e-84ad-4d5d-a0ff-a4f032d30b98" providerId="ADAL" clId="{D6E0C711-8D63-48A3-94F5-E5BEDA23165C}" dt="2025-07-21T05:07:40.677" v="8060" actId="21"/>
          <ac:spMkLst>
            <pc:docMk/>
            <pc:sldMk cId="1765374039" sldId="352"/>
            <ac:spMk id="6" creationId="{9B2C15F2-D2C3-CE00-06C6-1C73B8C0A35B}"/>
          </ac:spMkLst>
        </pc:spChg>
        <pc:spChg chg="add del mod">
          <ac:chgData name="Cigánek Kamil" userId="7e91099e-84ad-4d5d-a0ff-a4f032d30b98" providerId="ADAL" clId="{D6E0C711-8D63-48A3-94F5-E5BEDA23165C}" dt="2025-07-21T05:07:50.140" v="8062" actId="21"/>
          <ac:spMkLst>
            <pc:docMk/>
            <pc:sldMk cId="1765374039" sldId="352"/>
            <ac:spMk id="9" creationId="{61A335A9-5AB4-F1F9-E909-A0759B6A6EE3}"/>
          </ac:spMkLst>
        </pc:spChg>
        <pc:picChg chg="add mod">
          <ac:chgData name="Cigánek Kamil" userId="7e91099e-84ad-4d5d-a0ff-a4f032d30b98" providerId="ADAL" clId="{D6E0C711-8D63-48A3-94F5-E5BEDA23165C}" dt="2025-07-21T05:06:51.545" v="8049" actId="1076"/>
          <ac:picMkLst>
            <pc:docMk/>
            <pc:sldMk cId="1765374039" sldId="352"/>
            <ac:picMk id="5" creationId="{B786FBF3-8A45-36F6-44C8-7E5CC8E30898}"/>
          </ac:picMkLst>
        </pc:picChg>
        <pc:picChg chg="add mod">
          <ac:chgData name="Cigánek Kamil" userId="7e91099e-84ad-4d5d-a0ff-a4f032d30b98" providerId="ADAL" clId="{D6E0C711-8D63-48A3-94F5-E5BEDA23165C}" dt="2025-07-21T05:10:21.824" v="8087" actId="1076"/>
          <ac:picMkLst>
            <pc:docMk/>
            <pc:sldMk cId="1765374039" sldId="352"/>
            <ac:picMk id="7" creationId="{95FACBF3-F95F-F01A-18EA-4C293166115E}"/>
          </ac:picMkLst>
        </pc:picChg>
      </pc:sldChg>
      <pc:sldChg chg="addSp delSp modSp add del mod">
        <pc:chgData name="Cigánek Kamil" userId="7e91099e-84ad-4d5d-a0ff-a4f032d30b98" providerId="ADAL" clId="{D6E0C711-8D63-48A3-94F5-E5BEDA23165C}" dt="2025-07-17T07:24:47.730" v="1082" actId="2696"/>
        <pc:sldMkLst>
          <pc:docMk/>
          <pc:sldMk cId="3482755203" sldId="353"/>
        </pc:sldMkLst>
      </pc:sldChg>
      <pc:sldChg chg="addSp delSp modSp add del mod">
        <pc:chgData name="Cigánek Kamil" userId="7e91099e-84ad-4d5d-a0ff-a4f032d30b98" providerId="ADAL" clId="{D6E0C711-8D63-48A3-94F5-E5BEDA23165C}" dt="2025-07-18T05:28:47.500" v="3091" actId="47"/>
        <pc:sldMkLst>
          <pc:docMk/>
          <pc:sldMk cId="1381653781" sldId="354"/>
        </pc:sldMkLst>
      </pc:sldChg>
      <pc:sldChg chg="add del">
        <pc:chgData name="Cigánek Kamil" userId="7e91099e-84ad-4d5d-a0ff-a4f032d30b98" providerId="ADAL" clId="{D6E0C711-8D63-48A3-94F5-E5BEDA23165C}" dt="2025-07-18T05:34:22.016" v="3119" actId="47"/>
        <pc:sldMkLst>
          <pc:docMk/>
          <pc:sldMk cId="4294526346" sldId="355"/>
        </pc:sldMkLst>
      </pc:sldChg>
      <pc:sldChg chg="addSp modSp add del mod ord">
        <pc:chgData name="Cigánek Kamil" userId="7e91099e-84ad-4d5d-a0ff-a4f032d30b98" providerId="ADAL" clId="{D6E0C711-8D63-48A3-94F5-E5BEDA23165C}" dt="2025-07-18T05:26:24.312" v="3084" actId="47"/>
        <pc:sldMkLst>
          <pc:docMk/>
          <pc:sldMk cId="2518322089" sldId="356"/>
        </pc:sldMkLst>
      </pc:sldChg>
      <pc:sldChg chg="addSp delSp modSp add mod ord">
        <pc:chgData name="Cigánek Kamil" userId="7e91099e-84ad-4d5d-a0ff-a4f032d30b98" providerId="ADAL" clId="{D6E0C711-8D63-48A3-94F5-E5BEDA23165C}" dt="2025-07-18T05:19:17.615" v="3023" actId="108"/>
        <pc:sldMkLst>
          <pc:docMk/>
          <pc:sldMk cId="3871976692" sldId="357"/>
        </pc:sldMkLst>
        <pc:spChg chg="add del">
          <ac:chgData name="Cigánek Kamil" userId="7e91099e-84ad-4d5d-a0ff-a4f032d30b98" providerId="ADAL" clId="{D6E0C711-8D63-48A3-94F5-E5BEDA23165C}" dt="2025-07-18T05:18:27.506" v="2995" actId="478"/>
          <ac:spMkLst>
            <pc:docMk/>
            <pc:sldMk cId="3871976692" sldId="357"/>
            <ac:spMk id="2" creationId="{758BF21F-9368-3B88-6FF8-9F303F521CD5}"/>
          </ac:spMkLst>
        </pc:spChg>
        <pc:spChg chg="mod">
          <ac:chgData name="Cigánek Kamil" userId="7e91099e-84ad-4d5d-a0ff-a4f032d30b98" providerId="ADAL" clId="{D6E0C711-8D63-48A3-94F5-E5BEDA23165C}" dt="2025-07-18T05:19:17.615" v="3023" actId="108"/>
          <ac:spMkLst>
            <pc:docMk/>
            <pc:sldMk cId="3871976692" sldId="357"/>
            <ac:spMk id="3" creationId="{E85909A1-B887-4C88-C038-47A4B6B4C0ED}"/>
          </ac:spMkLst>
        </pc:spChg>
        <pc:spChg chg="add mod">
          <ac:chgData name="Cigánek Kamil" userId="7e91099e-84ad-4d5d-a0ff-a4f032d30b98" providerId="ADAL" clId="{D6E0C711-8D63-48A3-94F5-E5BEDA23165C}" dt="2025-07-18T05:18:30.349" v="2996" actId="1076"/>
          <ac:spMkLst>
            <pc:docMk/>
            <pc:sldMk cId="3871976692" sldId="357"/>
            <ac:spMk id="4" creationId="{2F0B7E2F-4464-6036-A128-FAE02EE3A1BF}"/>
          </ac:spMkLst>
        </pc:spChg>
      </pc:sldChg>
      <pc:sldChg chg="addSp delSp modSp add mod">
        <pc:chgData name="Cigánek Kamil" userId="7e91099e-84ad-4d5d-a0ff-a4f032d30b98" providerId="ADAL" clId="{D6E0C711-8D63-48A3-94F5-E5BEDA23165C}" dt="2025-07-18T05:34:07.638" v="3118" actId="108"/>
        <pc:sldMkLst>
          <pc:docMk/>
          <pc:sldMk cId="2641006085" sldId="358"/>
        </pc:sldMkLst>
        <pc:spChg chg="mod">
          <ac:chgData name="Cigánek Kamil" userId="7e91099e-84ad-4d5d-a0ff-a4f032d30b98" providerId="ADAL" clId="{D6E0C711-8D63-48A3-94F5-E5BEDA23165C}" dt="2025-07-18T05:33:01.965" v="3111"/>
          <ac:spMkLst>
            <pc:docMk/>
            <pc:sldMk cId="2641006085" sldId="358"/>
            <ac:spMk id="2" creationId="{758BF21F-9368-3B88-6FF8-9F303F521CD5}"/>
          </ac:spMkLst>
        </pc:spChg>
        <pc:spChg chg="mod">
          <ac:chgData name="Cigánek Kamil" userId="7e91099e-84ad-4d5d-a0ff-a4f032d30b98" providerId="ADAL" clId="{D6E0C711-8D63-48A3-94F5-E5BEDA23165C}" dt="2025-07-18T05:34:07.638" v="3118" actId="108"/>
          <ac:spMkLst>
            <pc:docMk/>
            <pc:sldMk cId="2641006085" sldId="358"/>
            <ac:spMk id="3" creationId="{E85909A1-B887-4C88-C038-47A4B6B4C0ED}"/>
          </ac:spMkLst>
        </pc:spChg>
        <pc:picChg chg="add mod">
          <ac:chgData name="Cigánek Kamil" userId="7e91099e-84ad-4d5d-a0ff-a4f032d30b98" providerId="ADAL" clId="{D6E0C711-8D63-48A3-94F5-E5BEDA23165C}" dt="2025-07-18T05:33:20.971" v="3113" actId="1076"/>
          <ac:picMkLst>
            <pc:docMk/>
            <pc:sldMk cId="2641006085" sldId="358"/>
            <ac:picMk id="4" creationId="{BFA40381-24A6-7CF3-B161-6DC5257F366C}"/>
          </ac:picMkLst>
        </pc:picChg>
        <pc:picChg chg="add mod">
          <ac:chgData name="Cigánek Kamil" userId="7e91099e-84ad-4d5d-a0ff-a4f032d30b98" providerId="ADAL" clId="{D6E0C711-8D63-48A3-94F5-E5BEDA23165C}" dt="2025-07-18T05:33:37.770" v="3116" actId="14100"/>
          <ac:picMkLst>
            <pc:docMk/>
            <pc:sldMk cId="2641006085" sldId="358"/>
            <ac:picMk id="5" creationId="{E91CA059-E294-EBE9-C4EE-28EBC5C00E8F}"/>
          </ac:picMkLst>
        </pc:picChg>
      </pc:sldChg>
      <pc:sldChg chg="addSp modSp add mod ord">
        <pc:chgData name="Cigánek Kamil" userId="7e91099e-84ad-4d5d-a0ff-a4f032d30b98" providerId="ADAL" clId="{D6E0C711-8D63-48A3-94F5-E5BEDA23165C}" dt="2025-07-18T05:27:16.791" v="3089" actId="1076"/>
        <pc:sldMkLst>
          <pc:docMk/>
          <pc:sldMk cId="3524075890" sldId="359"/>
        </pc:sldMkLst>
        <pc:spChg chg="add mod">
          <ac:chgData name="Cigánek Kamil" userId="7e91099e-84ad-4d5d-a0ff-a4f032d30b98" providerId="ADAL" clId="{D6E0C711-8D63-48A3-94F5-E5BEDA23165C}" dt="2025-07-18T05:27:16.791" v="3089" actId="1076"/>
          <ac:spMkLst>
            <pc:docMk/>
            <pc:sldMk cId="3524075890" sldId="359"/>
            <ac:spMk id="5" creationId="{F9C28E70-1071-EE6F-5D51-F57032BF034E}"/>
          </ac:spMkLst>
        </pc:spChg>
      </pc:sldChg>
      <pc:sldChg chg="addSp modSp add mod ord">
        <pc:chgData name="Cigánek Kamil" userId="7e91099e-84ad-4d5d-a0ff-a4f032d30b98" providerId="ADAL" clId="{D6E0C711-8D63-48A3-94F5-E5BEDA23165C}" dt="2025-07-18T05:31:04.286" v="3106" actId="14100"/>
        <pc:sldMkLst>
          <pc:docMk/>
          <pc:sldMk cId="1008624397" sldId="360"/>
        </pc:sldMkLst>
        <pc:spChg chg="mod">
          <ac:chgData name="Cigánek Kamil" userId="7e91099e-84ad-4d5d-a0ff-a4f032d30b98" providerId="ADAL" clId="{D6E0C711-8D63-48A3-94F5-E5BEDA23165C}" dt="2025-07-18T05:29:42.570" v="3095"/>
          <ac:spMkLst>
            <pc:docMk/>
            <pc:sldMk cId="1008624397" sldId="360"/>
            <ac:spMk id="2" creationId="{758BF21F-9368-3B88-6FF8-9F303F521CD5}"/>
          </ac:spMkLst>
        </pc:spChg>
        <pc:spChg chg="mod">
          <ac:chgData name="Cigánek Kamil" userId="7e91099e-84ad-4d5d-a0ff-a4f032d30b98" providerId="ADAL" clId="{D6E0C711-8D63-48A3-94F5-E5BEDA23165C}" dt="2025-07-18T05:30:57.806" v="3105" actId="108"/>
          <ac:spMkLst>
            <pc:docMk/>
            <pc:sldMk cId="1008624397" sldId="360"/>
            <ac:spMk id="3" creationId="{E85909A1-B887-4C88-C038-47A4B6B4C0ED}"/>
          </ac:spMkLst>
        </pc:spChg>
        <pc:spChg chg="add mod">
          <ac:chgData name="Cigánek Kamil" userId="7e91099e-84ad-4d5d-a0ff-a4f032d30b98" providerId="ADAL" clId="{D6E0C711-8D63-48A3-94F5-E5BEDA23165C}" dt="2025-07-18T05:29:56.118" v="3097" actId="1076"/>
          <ac:spMkLst>
            <pc:docMk/>
            <pc:sldMk cId="1008624397" sldId="360"/>
            <ac:spMk id="4" creationId="{297DF30A-2B1C-0629-5954-582A18E0B9F3}"/>
          </ac:spMkLst>
        </pc:spChg>
        <pc:picChg chg="mod">
          <ac:chgData name="Cigánek Kamil" userId="7e91099e-84ad-4d5d-a0ff-a4f032d30b98" providerId="ADAL" clId="{D6E0C711-8D63-48A3-94F5-E5BEDA23165C}" dt="2025-07-18T05:31:04.286" v="3106" actId="14100"/>
          <ac:picMkLst>
            <pc:docMk/>
            <pc:sldMk cId="1008624397" sldId="360"/>
            <ac:picMk id="15" creationId="{B7A7FE02-1A15-072D-2993-EE502B86D2BA}"/>
          </ac:picMkLst>
        </pc:picChg>
      </pc:sldChg>
      <pc:sldChg chg="add del">
        <pc:chgData name="Cigánek Kamil" userId="7e91099e-84ad-4d5d-a0ff-a4f032d30b98" providerId="ADAL" clId="{D6E0C711-8D63-48A3-94F5-E5BEDA23165C}" dt="2025-07-18T05:15:44.193" v="2988" actId="47"/>
        <pc:sldMkLst>
          <pc:docMk/>
          <pc:sldMk cId="2205144447" sldId="361"/>
        </pc:sldMkLst>
      </pc:sldChg>
      <pc:sldChg chg="delSp modSp add mod">
        <pc:chgData name="Cigánek Kamil" userId="7e91099e-84ad-4d5d-a0ff-a4f032d30b98" providerId="ADAL" clId="{D6E0C711-8D63-48A3-94F5-E5BEDA23165C}" dt="2025-07-18T05:42:03.264" v="3177" actId="948"/>
        <pc:sldMkLst>
          <pc:docMk/>
          <pc:sldMk cId="3205342116" sldId="362"/>
        </pc:sldMkLst>
        <pc:spChg chg="mod">
          <ac:chgData name="Cigánek Kamil" userId="7e91099e-84ad-4d5d-a0ff-a4f032d30b98" providerId="ADAL" clId="{D6E0C711-8D63-48A3-94F5-E5BEDA23165C}" dt="2025-07-17T07:17:47.157" v="1023" actId="108"/>
          <ac:spMkLst>
            <pc:docMk/>
            <pc:sldMk cId="3205342116" sldId="362"/>
            <ac:spMk id="2" creationId="{758BF21F-9368-3B88-6FF8-9F303F521CD5}"/>
          </ac:spMkLst>
        </pc:spChg>
        <pc:spChg chg="mod">
          <ac:chgData name="Cigánek Kamil" userId="7e91099e-84ad-4d5d-a0ff-a4f032d30b98" providerId="ADAL" clId="{D6E0C711-8D63-48A3-94F5-E5BEDA23165C}" dt="2025-07-18T05:42:03.264" v="3177" actId="948"/>
          <ac:spMkLst>
            <pc:docMk/>
            <pc:sldMk cId="3205342116" sldId="362"/>
            <ac:spMk id="3" creationId="{E85909A1-B887-4C88-C038-47A4B6B4C0ED}"/>
          </ac:spMkLst>
        </pc:spChg>
      </pc:sldChg>
      <pc:sldChg chg="addSp delSp modSp add mod">
        <pc:chgData name="Cigánek Kamil" userId="7e91099e-84ad-4d5d-a0ff-a4f032d30b98" providerId="ADAL" clId="{D6E0C711-8D63-48A3-94F5-E5BEDA23165C}" dt="2025-07-21T05:05:03.699" v="8041"/>
        <pc:sldMkLst>
          <pc:docMk/>
          <pc:sldMk cId="1734843223" sldId="363"/>
        </pc:sldMkLst>
        <pc:spChg chg="mod">
          <ac:chgData name="Cigánek Kamil" userId="7e91099e-84ad-4d5d-a0ff-a4f032d30b98" providerId="ADAL" clId="{D6E0C711-8D63-48A3-94F5-E5BEDA23165C}" dt="2025-07-21T05:05:03.699" v="8041"/>
          <ac:spMkLst>
            <pc:docMk/>
            <pc:sldMk cId="1734843223" sldId="363"/>
            <ac:spMk id="2" creationId="{758BF21F-9368-3B88-6FF8-9F303F521CD5}"/>
          </ac:spMkLst>
        </pc:spChg>
        <pc:spChg chg="mod">
          <ac:chgData name="Cigánek Kamil" userId="7e91099e-84ad-4d5d-a0ff-a4f032d30b98" providerId="ADAL" clId="{D6E0C711-8D63-48A3-94F5-E5BEDA23165C}" dt="2025-07-17T08:31:38.038" v="1537" actId="115"/>
          <ac:spMkLst>
            <pc:docMk/>
            <pc:sldMk cId="1734843223" sldId="363"/>
            <ac:spMk id="3" creationId="{E85909A1-B887-4C88-C038-47A4B6B4C0ED}"/>
          </ac:spMkLst>
        </pc:spChg>
        <pc:spChg chg="add mod">
          <ac:chgData name="Cigánek Kamil" userId="7e91099e-84ad-4d5d-a0ff-a4f032d30b98" providerId="ADAL" clId="{D6E0C711-8D63-48A3-94F5-E5BEDA23165C}" dt="2025-07-17T08:29:37.685" v="1416" actId="1076"/>
          <ac:spMkLst>
            <pc:docMk/>
            <pc:sldMk cId="1734843223" sldId="363"/>
            <ac:spMk id="10" creationId="{AD5B9B2F-9EB6-BC82-77A3-D7CF61AB18AA}"/>
          </ac:spMkLst>
        </pc:spChg>
        <pc:spChg chg="add mod">
          <ac:chgData name="Cigánek Kamil" userId="7e91099e-84ad-4d5d-a0ff-a4f032d30b98" providerId="ADAL" clId="{D6E0C711-8D63-48A3-94F5-E5BEDA23165C}" dt="2025-07-17T08:29:02.060" v="1412" actId="14100"/>
          <ac:spMkLst>
            <pc:docMk/>
            <pc:sldMk cId="1734843223" sldId="363"/>
            <ac:spMk id="11" creationId="{C5C16F55-2432-A91D-E6BF-4A73CBE4BBF7}"/>
          </ac:spMkLst>
        </pc:spChg>
        <pc:spChg chg="add mod">
          <ac:chgData name="Cigánek Kamil" userId="7e91099e-84ad-4d5d-a0ff-a4f032d30b98" providerId="ADAL" clId="{D6E0C711-8D63-48A3-94F5-E5BEDA23165C}" dt="2025-07-17T08:36:35.138" v="1551" actId="207"/>
          <ac:spMkLst>
            <pc:docMk/>
            <pc:sldMk cId="1734843223" sldId="363"/>
            <ac:spMk id="14" creationId="{3FA39BA8-6F16-B03D-07B6-63956C4B176E}"/>
          </ac:spMkLst>
        </pc:spChg>
        <pc:spChg chg="add mod">
          <ac:chgData name="Cigánek Kamil" userId="7e91099e-84ad-4d5d-a0ff-a4f032d30b98" providerId="ADAL" clId="{D6E0C711-8D63-48A3-94F5-E5BEDA23165C}" dt="2025-07-17T08:36:47.612" v="1552" actId="207"/>
          <ac:spMkLst>
            <pc:docMk/>
            <pc:sldMk cId="1734843223" sldId="363"/>
            <ac:spMk id="17" creationId="{BB5F65D5-652C-F52D-466C-DC6E33852FA0}"/>
          </ac:spMkLst>
        </pc:spChg>
        <pc:spChg chg="add mod">
          <ac:chgData name="Cigánek Kamil" userId="7e91099e-84ad-4d5d-a0ff-a4f032d30b98" providerId="ADAL" clId="{D6E0C711-8D63-48A3-94F5-E5BEDA23165C}" dt="2025-07-17T08:37:20.986" v="1557" actId="207"/>
          <ac:spMkLst>
            <pc:docMk/>
            <pc:sldMk cId="1734843223" sldId="363"/>
            <ac:spMk id="18" creationId="{F09ADE98-DCE2-0E92-361E-942DD43946F9}"/>
          </ac:spMkLst>
        </pc:spChg>
        <pc:picChg chg="add mod">
          <ac:chgData name="Cigánek Kamil" userId="7e91099e-84ad-4d5d-a0ff-a4f032d30b98" providerId="ADAL" clId="{D6E0C711-8D63-48A3-94F5-E5BEDA23165C}" dt="2025-07-17T08:29:19.755" v="1414" actId="1076"/>
          <ac:picMkLst>
            <pc:docMk/>
            <pc:sldMk cId="1734843223" sldId="363"/>
            <ac:picMk id="5" creationId="{9B47700C-72B2-70A5-BFBF-2149F08F67E5}"/>
          </ac:picMkLst>
        </pc:picChg>
        <pc:picChg chg="add mod">
          <ac:chgData name="Cigánek Kamil" userId="7e91099e-84ad-4d5d-a0ff-a4f032d30b98" providerId="ADAL" clId="{D6E0C711-8D63-48A3-94F5-E5BEDA23165C}" dt="2025-07-17T08:33:26.978" v="1539" actId="14100"/>
          <ac:picMkLst>
            <pc:docMk/>
            <pc:sldMk cId="1734843223" sldId="363"/>
            <ac:picMk id="7" creationId="{30AF2C0A-2AE4-A018-943B-AEC87EDB7B98}"/>
          </ac:picMkLst>
        </pc:picChg>
        <pc:picChg chg="add mod">
          <ac:chgData name="Cigánek Kamil" userId="7e91099e-84ad-4d5d-a0ff-a4f032d30b98" providerId="ADAL" clId="{D6E0C711-8D63-48A3-94F5-E5BEDA23165C}" dt="2025-07-17T08:29:26.816" v="1415" actId="1076"/>
          <ac:picMkLst>
            <pc:docMk/>
            <pc:sldMk cId="1734843223" sldId="363"/>
            <ac:picMk id="9" creationId="{1FD55AB4-F995-73F0-E2FC-7F808D0ABAA9}"/>
          </ac:picMkLst>
        </pc:picChg>
        <pc:picChg chg="add mod">
          <ac:chgData name="Cigánek Kamil" userId="7e91099e-84ad-4d5d-a0ff-a4f032d30b98" providerId="ADAL" clId="{D6E0C711-8D63-48A3-94F5-E5BEDA23165C}" dt="2025-07-17T08:34:50.709" v="1541" actId="1076"/>
          <ac:picMkLst>
            <pc:docMk/>
            <pc:sldMk cId="1734843223" sldId="363"/>
            <ac:picMk id="13" creationId="{F492C7A1-7E2F-C281-9B70-D7AC91F881CF}"/>
          </ac:picMkLst>
        </pc:picChg>
      </pc:sldChg>
      <pc:sldChg chg="addSp modSp add mod ord">
        <pc:chgData name="Cigánek Kamil" userId="7e91099e-84ad-4d5d-a0ff-a4f032d30b98" providerId="ADAL" clId="{D6E0C711-8D63-48A3-94F5-E5BEDA23165C}" dt="2025-07-17T08:43:33.932" v="1589" actId="14100"/>
        <pc:sldMkLst>
          <pc:docMk/>
          <pc:sldMk cId="2907279948" sldId="364"/>
        </pc:sldMkLst>
        <pc:spChg chg="mod">
          <ac:chgData name="Cigánek Kamil" userId="7e91099e-84ad-4d5d-a0ff-a4f032d30b98" providerId="ADAL" clId="{D6E0C711-8D63-48A3-94F5-E5BEDA23165C}" dt="2025-07-17T08:38:03.225" v="1562" actId="5793"/>
          <ac:spMkLst>
            <pc:docMk/>
            <pc:sldMk cId="2907279948" sldId="364"/>
            <ac:spMk id="3" creationId="{E85909A1-B887-4C88-C038-47A4B6B4C0ED}"/>
          </ac:spMkLst>
        </pc:spChg>
        <pc:spChg chg="add mod">
          <ac:chgData name="Cigánek Kamil" userId="7e91099e-84ad-4d5d-a0ff-a4f032d30b98" providerId="ADAL" clId="{D6E0C711-8D63-48A3-94F5-E5BEDA23165C}" dt="2025-07-17T08:40:47.317" v="1574" actId="1582"/>
          <ac:spMkLst>
            <pc:docMk/>
            <pc:sldMk cId="2907279948" sldId="364"/>
            <ac:spMk id="6" creationId="{A6EA2D1F-A22B-0F84-64FF-209F105EFFFC}"/>
          </ac:spMkLst>
        </pc:spChg>
        <pc:spChg chg="add mod">
          <ac:chgData name="Cigánek Kamil" userId="7e91099e-84ad-4d5d-a0ff-a4f032d30b98" providerId="ADAL" clId="{D6E0C711-8D63-48A3-94F5-E5BEDA23165C}" dt="2025-07-17T08:42:56.374" v="1583" actId="20577"/>
          <ac:spMkLst>
            <pc:docMk/>
            <pc:sldMk cId="2907279948" sldId="364"/>
            <ac:spMk id="9" creationId="{51288337-590D-84B2-ABFD-3032E2A98126}"/>
          </ac:spMkLst>
        </pc:spChg>
        <pc:spChg chg="add mod">
          <ac:chgData name="Cigánek Kamil" userId="7e91099e-84ad-4d5d-a0ff-a4f032d30b98" providerId="ADAL" clId="{D6E0C711-8D63-48A3-94F5-E5BEDA23165C}" dt="2025-07-17T08:43:33.932" v="1589" actId="14100"/>
          <ac:spMkLst>
            <pc:docMk/>
            <pc:sldMk cId="2907279948" sldId="364"/>
            <ac:spMk id="10" creationId="{0D06B99C-5D93-1DB7-CD06-19C15F100062}"/>
          </ac:spMkLst>
        </pc:spChg>
        <pc:picChg chg="add mod">
          <ac:chgData name="Cigánek Kamil" userId="7e91099e-84ad-4d5d-a0ff-a4f032d30b98" providerId="ADAL" clId="{D6E0C711-8D63-48A3-94F5-E5BEDA23165C}" dt="2025-07-17T08:40:55.195" v="1575" actId="14100"/>
          <ac:picMkLst>
            <pc:docMk/>
            <pc:sldMk cId="2907279948" sldId="364"/>
            <ac:picMk id="5" creationId="{3837E60D-7F3E-FEC6-3C4D-6E0A7AB7F7C3}"/>
          </ac:picMkLst>
        </pc:picChg>
        <pc:picChg chg="add mod">
          <ac:chgData name="Cigánek Kamil" userId="7e91099e-84ad-4d5d-a0ff-a4f032d30b98" providerId="ADAL" clId="{D6E0C711-8D63-48A3-94F5-E5BEDA23165C}" dt="2025-07-17T08:43:27.701" v="1587" actId="1076"/>
          <ac:picMkLst>
            <pc:docMk/>
            <pc:sldMk cId="2907279948" sldId="364"/>
            <ac:picMk id="8" creationId="{87F498E2-1F13-E3DF-0A39-8EACB34BD6B3}"/>
          </ac:picMkLst>
        </pc:picChg>
      </pc:sldChg>
      <pc:sldChg chg="addSp delSp modSp add mod">
        <pc:chgData name="Cigánek Kamil" userId="7e91099e-84ad-4d5d-a0ff-a4f032d30b98" providerId="ADAL" clId="{D6E0C711-8D63-48A3-94F5-E5BEDA23165C}" dt="2025-07-17T09:19:52.543" v="1968" actId="20577"/>
        <pc:sldMkLst>
          <pc:docMk/>
          <pc:sldMk cId="3151546505" sldId="365"/>
        </pc:sldMkLst>
        <pc:spChg chg="mod">
          <ac:chgData name="Cigánek Kamil" userId="7e91099e-84ad-4d5d-a0ff-a4f032d30b98" providerId="ADAL" clId="{D6E0C711-8D63-48A3-94F5-E5BEDA23165C}" dt="2025-07-17T09:19:52.543" v="1968" actId="20577"/>
          <ac:spMkLst>
            <pc:docMk/>
            <pc:sldMk cId="3151546505" sldId="365"/>
            <ac:spMk id="3" creationId="{E85909A1-B887-4C88-C038-47A4B6B4C0ED}"/>
          </ac:spMkLst>
        </pc:spChg>
        <pc:picChg chg="add mod">
          <ac:chgData name="Cigánek Kamil" userId="7e91099e-84ad-4d5d-a0ff-a4f032d30b98" providerId="ADAL" clId="{D6E0C711-8D63-48A3-94F5-E5BEDA23165C}" dt="2025-07-17T09:14:11.517" v="1820" actId="14100"/>
          <ac:picMkLst>
            <pc:docMk/>
            <pc:sldMk cId="3151546505" sldId="365"/>
            <ac:picMk id="15" creationId="{67FCCA7B-EEAD-4ADF-6946-DD58A8C25AB9}"/>
          </ac:picMkLst>
        </pc:picChg>
        <pc:picChg chg="add mod">
          <ac:chgData name="Cigánek Kamil" userId="7e91099e-84ad-4d5d-a0ff-a4f032d30b98" providerId="ADAL" clId="{D6E0C711-8D63-48A3-94F5-E5BEDA23165C}" dt="2025-07-17T09:14:34.724" v="1823" actId="1076"/>
          <ac:picMkLst>
            <pc:docMk/>
            <pc:sldMk cId="3151546505" sldId="365"/>
            <ac:picMk id="17" creationId="{FCAF7925-96F0-0B1D-C061-6B5E3F3338F1}"/>
          </ac:picMkLst>
        </pc:picChg>
        <pc:picChg chg="add mod">
          <ac:chgData name="Cigánek Kamil" userId="7e91099e-84ad-4d5d-a0ff-a4f032d30b98" providerId="ADAL" clId="{D6E0C711-8D63-48A3-94F5-E5BEDA23165C}" dt="2025-07-17T09:17:08.117" v="1888" actId="1076"/>
          <ac:picMkLst>
            <pc:docMk/>
            <pc:sldMk cId="3151546505" sldId="365"/>
            <ac:picMk id="19" creationId="{56D46467-57C3-DB6F-E320-DC903A6C553C}"/>
          </ac:picMkLst>
        </pc:picChg>
      </pc:sldChg>
      <pc:sldChg chg="addSp delSp modSp add mod">
        <pc:chgData name="Cigánek Kamil" userId="7e91099e-84ad-4d5d-a0ff-a4f032d30b98" providerId="ADAL" clId="{D6E0C711-8D63-48A3-94F5-E5BEDA23165C}" dt="2025-07-17T09:25:10.312" v="2049" actId="1582"/>
        <pc:sldMkLst>
          <pc:docMk/>
          <pc:sldMk cId="3835222793" sldId="366"/>
        </pc:sldMkLst>
        <pc:spChg chg="mod">
          <ac:chgData name="Cigánek Kamil" userId="7e91099e-84ad-4d5d-a0ff-a4f032d30b98" providerId="ADAL" clId="{D6E0C711-8D63-48A3-94F5-E5BEDA23165C}" dt="2025-07-17T09:24:08.508" v="2041" actId="5793"/>
          <ac:spMkLst>
            <pc:docMk/>
            <pc:sldMk cId="3835222793" sldId="366"/>
            <ac:spMk id="3" creationId="{E85909A1-B887-4C88-C038-47A4B6B4C0ED}"/>
          </ac:spMkLst>
        </pc:spChg>
        <pc:spChg chg="add mod">
          <ac:chgData name="Cigánek Kamil" userId="7e91099e-84ad-4d5d-a0ff-a4f032d30b98" providerId="ADAL" clId="{D6E0C711-8D63-48A3-94F5-E5BEDA23165C}" dt="2025-07-17T09:25:10.312" v="2049" actId="1582"/>
          <ac:spMkLst>
            <pc:docMk/>
            <pc:sldMk cId="3835222793" sldId="366"/>
            <ac:spMk id="6" creationId="{22B7FFBA-3F37-1D33-5CE9-78BEF87665B1}"/>
          </ac:spMkLst>
        </pc:spChg>
        <pc:picChg chg="add mod">
          <ac:chgData name="Cigánek Kamil" userId="7e91099e-84ad-4d5d-a0ff-a4f032d30b98" providerId="ADAL" clId="{D6E0C711-8D63-48A3-94F5-E5BEDA23165C}" dt="2025-07-17T09:24:29.694" v="2045" actId="1076"/>
          <ac:picMkLst>
            <pc:docMk/>
            <pc:sldMk cId="3835222793" sldId="366"/>
            <ac:picMk id="5" creationId="{080419D9-105A-57D9-CE2D-75B65EF01BFE}"/>
          </ac:picMkLst>
        </pc:picChg>
      </pc:sldChg>
      <pc:sldChg chg="addSp delSp modSp add mod">
        <pc:chgData name="Cigánek Kamil" userId="7e91099e-84ad-4d5d-a0ff-a4f032d30b98" providerId="ADAL" clId="{D6E0C711-8D63-48A3-94F5-E5BEDA23165C}" dt="2025-07-17T09:41:34.473" v="2168" actId="1076"/>
        <pc:sldMkLst>
          <pc:docMk/>
          <pc:sldMk cId="1614989761" sldId="367"/>
        </pc:sldMkLst>
        <pc:spChg chg="mod">
          <ac:chgData name="Cigánek Kamil" userId="7e91099e-84ad-4d5d-a0ff-a4f032d30b98" providerId="ADAL" clId="{D6E0C711-8D63-48A3-94F5-E5BEDA23165C}" dt="2025-07-17T09:40:39.072" v="2164" actId="948"/>
          <ac:spMkLst>
            <pc:docMk/>
            <pc:sldMk cId="1614989761" sldId="367"/>
            <ac:spMk id="3" creationId="{E85909A1-B887-4C88-C038-47A4B6B4C0ED}"/>
          </ac:spMkLst>
        </pc:spChg>
        <pc:spChg chg="mod">
          <ac:chgData name="Cigánek Kamil" userId="7e91099e-84ad-4d5d-a0ff-a4f032d30b98" providerId="ADAL" clId="{D6E0C711-8D63-48A3-94F5-E5BEDA23165C}" dt="2025-07-17T09:41:20.502" v="2167" actId="14100"/>
          <ac:spMkLst>
            <pc:docMk/>
            <pc:sldMk cId="1614989761" sldId="367"/>
            <ac:spMk id="6" creationId="{22B7FFBA-3F37-1D33-5CE9-78BEF87665B1}"/>
          </ac:spMkLst>
        </pc:spChg>
        <pc:spChg chg="add mod">
          <ac:chgData name="Cigánek Kamil" userId="7e91099e-84ad-4d5d-a0ff-a4f032d30b98" providerId="ADAL" clId="{D6E0C711-8D63-48A3-94F5-E5BEDA23165C}" dt="2025-07-17T09:41:34.473" v="2168" actId="1076"/>
          <ac:spMkLst>
            <pc:docMk/>
            <pc:sldMk cId="1614989761" sldId="367"/>
            <ac:spMk id="10" creationId="{E91F802D-B3DB-43A9-707A-3A54220F90D2}"/>
          </ac:spMkLst>
        </pc:spChg>
        <pc:picChg chg="add mod ord">
          <ac:chgData name="Cigánek Kamil" userId="7e91099e-84ad-4d5d-a0ff-a4f032d30b98" providerId="ADAL" clId="{D6E0C711-8D63-48A3-94F5-E5BEDA23165C}" dt="2025-07-17T09:34:07.904" v="2124" actId="1076"/>
          <ac:picMkLst>
            <pc:docMk/>
            <pc:sldMk cId="1614989761" sldId="367"/>
            <ac:picMk id="9" creationId="{FA978AEB-D80A-256E-1BF1-A6CAA820E1A5}"/>
          </ac:picMkLst>
        </pc:picChg>
      </pc:sldChg>
      <pc:sldChg chg="addSp delSp modSp add mod">
        <pc:chgData name="Cigánek Kamil" userId="7e91099e-84ad-4d5d-a0ff-a4f032d30b98" providerId="ADAL" clId="{D6E0C711-8D63-48A3-94F5-E5BEDA23165C}" dt="2025-07-17T09:44:48.412" v="2191" actId="948"/>
        <pc:sldMkLst>
          <pc:docMk/>
          <pc:sldMk cId="432004307" sldId="368"/>
        </pc:sldMkLst>
        <pc:spChg chg="mod">
          <ac:chgData name="Cigánek Kamil" userId="7e91099e-84ad-4d5d-a0ff-a4f032d30b98" providerId="ADAL" clId="{D6E0C711-8D63-48A3-94F5-E5BEDA23165C}" dt="2025-07-17T09:44:48.412" v="2191" actId="948"/>
          <ac:spMkLst>
            <pc:docMk/>
            <pc:sldMk cId="432004307" sldId="368"/>
            <ac:spMk id="3" creationId="{E85909A1-B887-4C88-C038-47A4B6B4C0ED}"/>
          </ac:spMkLst>
        </pc:spChg>
        <pc:picChg chg="add mod">
          <ac:chgData name="Cigánek Kamil" userId="7e91099e-84ad-4d5d-a0ff-a4f032d30b98" providerId="ADAL" clId="{D6E0C711-8D63-48A3-94F5-E5BEDA23165C}" dt="2025-07-17T09:44:31.235" v="2189" actId="14100"/>
          <ac:picMkLst>
            <pc:docMk/>
            <pc:sldMk cId="432004307" sldId="368"/>
            <ac:picMk id="5" creationId="{EDCD48D6-F8CC-9AB5-7D90-ADBB9A2ED189}"/>
          </ac:picMkLst>
        </pc:picChg>
      </pc:sldChg>
      <pc:sldChg chg="addSp delSp modSp add mod">
        <pc:chgData name="Cigánek Kamil" userId="7e91099e-84ad-4d5d-a0ff-a4f032d30b98" providerId="ADAL" clId="{D6E0C711-8D63-48A3-94F5-E5BEDA23165C}" dt="2025-07-17T09:58:25.554" v="2424" actId="11529"/>
        <pc:sldMkLst>
          <pc:docMk/>
          <pc:sldMk cId="131761794" sldId="369"/>
        </pc:sldMkLst>
        <pc:spChg chg="mod">
          <ac:chgData name="Cigánek Kamil" userId="7e91099e-84ad-4d5d-a0ff-a4f032d30b98" providerId="ADAL" clId="{D6E0C711-8D63-48A3-94F5-E5BEDA23165C}" dt="2025-07-17T09:57:21.755" v="2414" actId="20577"/>
          <ac:spMkLst>
            <pc:docMk/>
            <pc:sldMk cId="131761794" sldId="369"/>
            <ac:spMk id="3" creationId="{E85909A1-B887-4C88-C038-47A4B6B4C0ED}"/>
          </ac:spMkLst>
        </pc:spChg>
        <pc:spChg chg="add mod">
          <ac:chgData name="Cigánek Kamil" userId="7e91099e-84ad-4d5d-a0ff-a4f032d30b98" providerId="ADAL" clId="{D6E0C711-8D63-48A3-94F5-E5BEDA23165C}" dt="2025-07-17T09:54:43.055" v="2349" actId="1076"/>
          <ac:spMkLst>
            <pc:docMk/>
            <pc:sldMk cId="131761794" sldId="369"/>
            <ac:spMk id="7" creationId="{B82842CC-DEB6-EE41-485C-3C39F3768CCD}"/>
          </ac:spMkLst>
        </pc:spChg>
        <pc:picChg chg="add mod">
          <ac:chgData name="Cigánek Kamil" userId="7e91099e-84ad-4d5d-a0ff-a4f032d30b98" providerId="ADAL" clId="{D6E0C711-8D63-48A3-94F5-E5BEDA23165C}" dt="2025-07-17T09:54:38.784" v="2348" actId="1076"/>
          <ac:picMkLst>
            <pc:docMk/>
            <pc:sldMk cId="131761794" sldId="369"/>
            <ac:picMk id="6" creationId="{34287656-B652-4456-2374-0E7D637D48D4}"/>
          </ac:picMkLst>
        </pc:picChg>
        <pc:picChg chg="add mod">
          <ac:chgData name="Cigánek Kamil" userId="7e91099e-84ad-4d5d-a0ff-a4f032d30b98" providerId="ADAL" clId="{D6E0C711-8D63-48A3-94F5-E5BEDA23165C}" dt="2025-07-17T09:57:54.234" v="2423" actId="14100"/>
          <ac:picMkLst>
            <pc:docMk/>
            <pc:sldMk cId="131761794" sldId="369"/>
            <ac:picMk id="11" creationId="{CD229C4F-2E62-2339-0217-505CBECF120C}"/>
          </ac:picMkLst>
        </pc:picChg>
        <pc:cxnChg chg="add">
          <ac:chgData name="Cigánek Kamil" userId="7e91099e-84ad-4d5d-a0ff-a4f032d30b98" providerId="ADAL" clId="{D6E0C711-8D63-48A3-94F5-E5BEDA23165C}" dt="2025-07-17T09:58:25.554" v="2424" actId="11529"/>
          <ac:cxnSpMkLst>
            <pc:docMk/>
            <pc:sldMk cId="131761794" sldId="369"/>
            <ac:cxnSpMk id="13" creationId="{3593E2FD-9217-129E-BDCC-AFDDC2E4E204}"/>
          </ac:cxnSpMkLst>
        </pc:cxnChg>
      </pc:sldChg>
      <pc:sldChg chg="addSp delSp modSp add mod">
        <pc:chgData name="Cigánek Kamil" userId="7e91099e-84ad-4d5d-a0ff-a4f032d30b98" providerId="ADAL" clId="{D6E0C711-8D63-48A3-94F5-E5BEDA23165C}" dt="2025-07-18T05:28:18.047" v="3090"/>
        <pc:sldMkLst>
          <pc:docMk/>
          <pc:sldMk cId="3751337221" sldId="370"/>
        </pc:sldMkLst>
        <pc:spChg chg="mod">
          <ac:chgData name="Cigánek Kamil" userId="7e91099e-84ad-4d5d-a0ff-a4f032d30b98" providerId="ADAL" clId="{D6E0C711-8D63-48A3-94F5-E5BEDA23165C}" dt="2025-07-18T05:28:18.047" v="3090"/>
          <ac:spMkLst>
            <pc:docMk/>
            <pc:sldMk cId="3751337221" sldId="370"/>
            <ac:spMk id="3" creationId="{E85909A1-B887-4C88-C038-47A4B6B4C0ED}"/>
          </ac:spMkLst>
        </pc:spChg>
        <pc:spChg chg="add mod">
          <ac:chgData name="Cigánek Kamil" userId="7e91099e-84ad-4d5d-a0ff-a4f032d30b98" providerId="ADAL" clId="{D6E0C711-8D63-48A3-94F5-E5BEDA23165C}" dt="2025-07-18T04:10:08.434" v="2527" actId="1076"/>
          <ac:spMkLst>
            <pc:docMk/>
            <pc:sldMk cId="3751337221" sldId="370"/>
            <ac:spMk id="4" creationId="{0C49A98C-3F55-8733-A71F-C0D86AD9B8FB}"/>
          </ac:spMkLst>
        </pc:spChg>
        <pc:spChg chg="add mod">
          <ac:chgData name="Cigánek Kamil" userId="7e91099e-84ad-4d5d-a0ff-a4f032d30b98" providerId="ADAL" clId="{D6E0C711-8D63-48A3-94F5-E5BEDA23165C}" dt="2025-07-18T04:09:08.047" v="2520" actId="1076"/>
          <ac:spMkLst>
            <pc:docMk/>
            <pc:sldMk cId="3751337221" sldId="370"/>
            <ac:spMk id="6" creationId="{D0BA5725-B521-042C-DA18-578D2E7FF4BF}"/>
          </ac:spMkLst>
        </pc:spChg>
        <pc:spChg chg="add mod">
          <ac:chgData name="Cigánek Kamil" userId="7e91099e-84ad-4d5d-a0ff-a4f032d30b98" providerId="ADAL" clId="{D6E0C711-8D63-48A3-94F5-E5BEDA23165C}" dt="2025-07-18T04:09:53.497" v="2525" actId="1076"/>
          <ac:spMkLst>
            <pc:docMk/>
            <pc:sldMk cId="3751337221" sldId="370"/>
            <ac:spMk id="7" creationId="{592E2429-3769-C552-D870-880C2A179A2A}"/>
          </ac:spMkLst>
        </pc:spChg>
        <pc:picChg chg="add mod">
          <ac:chgData name="Cigánek Kamil" userId="7e91099e-84ad-4d5d-a0ff-a4f032d30b98" providerId="ADAL" clId="{D6E0C711-8D63-48A3-94F5-E5BEDA23165C}" dt="2025-07-18T04:09:12.856" v="2521" actId="1076"/>
          <ac:picMkLst>
            <pc:docMk/>
            <pc:sldMk cId="3751337221" sldId="370"/>
            <ac:picMk id="12" creationId="{5EBA1C37-B71A-28E2-B587-7398380F1C2B}"/>
          </ac:picMkLst>
        </pc:picChg>
        <pc:picChg chg="add mod">
          <ac:chgData name="Cigánek Kamil" userId="7e91099e-84ad-4d5d-a0ff-a4f032d30b98" providerId="ADAL" clId="{D6E0C711-8D63-48A3-94F5-E5BEDA23165C}" dt="2025-07-18T04:09:43.525" v="2524" actId="1076"/>
          <ac:picMkLst>
            <pc:docMk/>
            <pc:sldMk cId="3751337221" sldId="370"/>
            <ac:picMk id="15" creationId="{F9605CBC-02DA-41DC-4B4F-0D9D6ECB85AB}"/>
          </ac:picMkLst>
        </pc:picChg>
        <pc:picChg chg="add mod">
          <ac:chgData name="Cigánek Kamil" userId="7e91099e-84ad-4d5d-a0ff-a4f032d30b98" providerId="ADAL" clId="{D6E0C711-8D63-48A3-94F5-E5BEDA23165C}" dt="2025-07-18T04:10:29.329" v="2530" actId="1076"/>
          <ac:picMkLst>
            <pc:docMk/>
            <pc:sldMk cId="3751337221" sldId="370"/>
            <ac:picMk id="17" creationId="{76E57C45-CC66-556C-B782-ACF98CAF07CE}"/>
          </ac:picMkLst>
        </pc:picChg>
        <pc:picChg chg="add mod">
          <ac:chgData name="Cigánek Kamil" userId="7e91099e-84ad-4d5d-a0ff-a4f032d30b98" providerId="ADAL" clId="{D6E0C711-8D63-48A3-94F5-E5BEDA23165C}" dt="2025-07-18T04:17:00.261" v="2664" actId="1076"/>
          <ac:picMkLst>
            <pc:docMk/>
            <pc:sldMk cId="3751337221" sldId="370"/>
            <ac:picMk id="18" creationId="{6CAACD7E-9EEA-6570-0E44-38FD287929B7}"/>
          </ac:picMkLst>
        </pc:picChg>
      </pc:sldChg>
      <pc:sldChg chg="addSp delSp modSp add mod">
        <pc:chgData name="Cigánek Kamil" userId="7e91099e-84ad-4d5d-a0ff-a4f032d30b98" providerId="ADAL" clId="{D6E0C711-8D63-48A3-94F5-E5BEDA23165C}" dt="2025-07-18T05:08:27.794" v="2987" actId="14100"/>
        <pc:sldMkLst>
          <pc:docMk/>
          <pc:sldMk cId="65591611" sldId="371"/>
        </pc:sldMkLst>
        <pc:spChg chg="mod">
          <ac:chgData name="Cigánek Kamil" userId="7e91099e-84ad-4d5d-a0ff-a4f032d30b98" providerId="ADAL" clId="{D6E0C711-8D63-48A3-94F5-E5BEDA23165C}" dt="2025-07-18T04:35:48.884" v="2687" actId="20577"/>
          <ac:spMkLst>
            <pc:docMk/>
            <pc:sldMk cId="65591611" sldId="371"/>
            <ac:spMk id="3" creationId="{E85909A1-B887-4C88-C038-47A4B6B4C0ED}"/>
          </ac:spMkLst>
        </pc:spChg>
        <pc:spChg chg="add mod">
          <ac:chgData name="Cigánek Kamil" userId="7e91099e-84ad-4d5d-a0ff-a4f032d30b98" providerId="ADAL" clId="{D6E0C711-8D63-48A3-94F5-E5BEDA23165C}" dt="2025-07-18T04:59:36.611" v="2927" actId="14100"/>
          <ac:spMkLst>
            <pc:docMk/>
            <pc:sldMk cId="65591611" sldId="371"/>
            <ac:spMk id="9" creationId="{CAA2C687-B08F-0E34-EAB3-303278B69AC3}"/>
          </ac:spMkLst>
        </pc:spChg>
        <pc:spChg chg="add">
          <ac:chgData name="Cigánek Kamil" userId="7e91099e-84ad-4d5d-a0ff-a4f032d30b98" providerId="ADAL" clId="{D6E0C711-8D63-48A3-94F5-E5BEDA23165C}" dt="2025-07-18T04:44:49.445" v="2709" actId="11529"/>
          <ac:spMkLst>
            <pc:docMk/>
            <pc:sldMk cId="65591611" sldId="371"/>
            <ac:spMk id="20" creationId="{48C5AD16-324C-90EE-D531-CFA77D683D7C}"/>
          </ac:spMkLst>
        </pc:spChg>
        <pc:spChg chg="add">
          <ac:chgData name="Cigánek Kamil" userId="7e91099e-84ad-4d5d-a0ff-a4f032d30b98" providerId="ADAL" clId="{D6E0C711-8D63-48A3-94F5-E5BEDA23165C}" dt="2025-07-18T04:45:31.113" v="2710" actId="11529"/>
          <ac:spMkLst>
            <pc:docMk/>
            <pc:sldMk cId="65591611" sldId="371"/>
            <ac:spMk id="21" creationId="{51875779-AA40-4C0E-6472-F10662A17630}"/>
          </ac:spMkLst>
        </pc:spChg>
        <pc:spChg chg="add">
          <ac:chgData name="Cigánek Kamil" userId="7e91099e-84ad-4d5d-a0ff-a4f032d30b98" providerId="ADAL" clId="{D6E0C711-8D63-48A3-94F5-E5BEDA23165C}" dt="2025-07-18T04:45:47.522" v="2711" actId="11529"/>
          <ac:spMkLst>
            <pc:docMk/>
            <pc:sldMk cId="65591611" sldId="371"/>
            <ac:spMk id="22" creationId="{E53D325E-7D3B-FC14-CF97-E8B9B28A25B0}"/>
          </ac:spMkLst>
        </pc:spChg>
        <pc:spChg chg="add">
          <ac:chgData name="Cigánek Kamil" userId="7e91099e-84ad-4d5d-a0ff-a4f032d30b98" providerId="ADAL" clId="{D6E0C711-8D63-48A3-94F5-E5BEDA23165C}" dt="2025-07-18T04:45:56.996" v="2712" actId="11529"/>
          <ac:spMkLst>
            <pc:docMk/>
            <pc:sldMk cId="65591611" sldId="371"/>
            <ac:spMk id="23" creationId="{2A45D3AD-3A7F-71E2-8DB8-022AE39404C3}"/>
          </ac:spMkLst>
        </pc:spChg>
        <pc:spChg chg="add mod">
          <ac:chgData name="Cigánek Kamil" userId="7e91099e-84ad-4d5d-a0ff-a4f032d30b98" providerId="ADAL" clId="{D6E0C711-8D63-48A3-94F5-E5BEDA23165C}" dt="2025-07-18T05:02:53.368" v="2948" actId="14100"/>
          <ac:spMkLst>
            <pc:docMk/>
            <pc:sldMk cId="65591611" sldId="371"/>
            <ac:spMk id="24" creationId="{55874267-30F8-927C-D20C-8FCC2B778F2F}"/>
          </ac:spMkLst>
        </pc:spChg>
        <pc:spChg chg="add mod">
          <ac:chgData name="Cigánek Kamil" userId="7e91099e-84ad-4d5d-a0ff-a4f032d30b98" providerId="ADAL" clId="{D6E0C711-8D63-48A3-94F5-E5BEDA23165C}" dt="2025-07-18T05:06:47.339" v="2977" actId="1076"/>
          <ac:spMkLst>
            <pc:docMk/>
            <pc:sldMk cId="65591611" sldId="371"/>
            <ac:spMk id="25" creationId="{9A8C88E6-ACEC-CCA4-1803-C64D22C5679E}"/>
          </ac:spMkLst>
        </pc:spChg>
        <pc:spChg chg="add mod">
          <ac:chgData name="Cigánek Kamil" userId="7e91099e-84ad-4d5d-a0ff-a4f032d30b98" providerId="ADAL" clId="{D6E0C711-8D63-48A3-94F5-E5BEDA23165C}" dt="2025-07-18T04:59:31.953" v="2926" actId="14100"/>
          <ac:spMkLst>
            <pc:docMk/>
            <pc:sldMk cId="65591611" sldId="371"/>
            <ac:spMk id="26" creationId="{738E0A44-C8D8-16EF-5DE4-A21A653F98EB}"/>
          </ac:spMkLst>
        </pc:spChg>
        <pc:picChg chg="add mod">
          <ac:chgData name="Cigánek Kamil" userId="7e91099e-84ad-4d5d-a0ff-a4f032d30b98" providerId="ADAL" clId="{D6E0C711-8D63-48A3-94F5-E5BEDA23165C}" dt="2025-07-18T04:59:07.644" v="2920" actId="1076"/>
          <ac:picMkLst>
            <pc:docMk/>
            <pc:sldMk cId="65591611" sldId="371"/>
            <ac:picMk id="11" creationId="{40CD4940-1375-EAA3-6308-BAFB738EB204}"/>
          </ac:picMkLst>
        </pc:picChg>
        <pc:picChg chg="add mod">
          <ac:chgData name="Cigánek Kamil" userId="7e91099e-84ad-4d5d-a0ff-a4f032d30b98" providerId="ADAL" clId="{D6E0C711-8D63-48A3-94F5-E5BEDA23165C}" dt="2025-07-18T04:44:27.422" v="2708" actId="1076"/>
          <ac:picMkLst>
            <pc:docMk/>
            <pc:sldMk cId="65591611" sldId="371"/>
            <ac:picMk id="19" creationId="{011FE5FA-F929-2010-FC6F-646071B12750}"/>
          </ac:picMkLst>
        </pc:picChg>
        <pc:picChg chg="add mod">
          <ac:chgData name="Cigánek Kamil" userId="7e91099e-84ad-4d5d-a0ff-a4f032d30b98" providerId="ADAL" clId="{D6E0C711-8D63-48A3-94F5-E5BEDA23165C}" dt="2025-07-18T04:58:26.443" v="2913" actId="1076"/>
          <ac:picMkLst>
            <pc:docMk/>
            <pc:sldMk cId="65591611" sldId="371"/>
            <ac:picMk id="30" creationId="{F6F9234C-58F2-67AC-5738-65935F364F7C}"/>
          </ac:picMkLst>
        </pc:picChg>
        <pc:picChg chg="add mod">
          <ac:chgData name="Cigánek Kamil" userId="7e91099e-84ad-4d5d-a0ff-a4f032d30b98" providerId="ADAL" clId="{D6E0C711-8D63-48A3-94F5-E5BEDA23165C}" dt="2025-07-18T05:02:39.976" v="2947" actId="14100"/>
          <ac:picMkLst>
            <pc:docMk/>
            <pc:sldMk cId="65591611" sldId="371"/>
            <ac:picMk id="32" creationId="{91E3804D-0613-9FF5-9422-F51547CEAB23}"/>
          </ac:picMkLst>
        </pc:picChg>
        <pc:picChg chg="add mod">
          <ac:chgData name="Cigánek Kamil" userId="7e91099e-84ad-4d5d-a0ff-a4f032d30b98" providerId="ADAL" clId="{D6E0C711-8D63-48A3-94F5-E5BEDA23165C}" dt="2025-07-18T05:06:55.575" v="2978" actId="14100"/>
          <ac:picMkLst>
            <pc:docMk/>
            <pc:sldMk cId="65591611" sldId="371"/>
            <ac:picMk id="34" creationId="{D910C40F-EBE1-8215-0E0B-A3F8A583AE9A}"/>
          </ac:picMkLst>
        </pc:picChg>
        <pc:picChg chg="add mod">
          <ac:chgData name="Cigánek Kamil" userId="7e91099e-84ad-4d5d-a0ff-a4f032d30b98" providerId="ADAL" clId="{D6E0C711-8D63-48A3-94F5-E5BEDA23165C}" dt="2025-07-18T05:08:27.794" v="2987" actId="14100"/>
          <ac:picMkLst>
            <pc:docMk/>
            <pc:sldMk cId="65591611" sldId="371"/>
            <ac:picMk id="36" creationId="{8183951C-615C-6378-3B61-3369BE11AF36}"/>
          </ac:picMkLst>
        </pc:picChg>
      </pc:sldChg>
      <pc:sldChg chg="addSp delSp modSp add mod">
        <pc:chgData name="Cigánek Kamil" userId="7e91099e-84ad-4d5d-a0ff-a4f032d30b98" providerId="ADAL" clId="{D6E0C711-8D63-48A3-94F5-E5BEDA23165C}" dt="2025-07-18T05:25:14.826" v="3083" actId="1076"/>
        <pc:sldMkLst>
          <pc:docMk/>
          <pc:sldMk cId="3218960411" sldId="372"/>
        </pc:sldMkLst>
        <pc:spChg chg="mod">
          <ac:chgData name="Cigánek Kamil" userId="7e91099e-84ad-4d5d-a0ff-a4f032d30b98" providerId="ADAL" clId="{D6E0C711-8D63-48A3-94F5-E5BEDA23165C}" dt="2025-07-18T05:22:39.800" v="3080" actId="20577"/>
          <ac:spMkLst>
            <pc:docMk/>
            <pc:sldMk cId="3218960411" sldId="372"/>
            <ac:spMk id="3" creationId="{E85909A1-B887-4C88-C038-47A4B6B4C0ED}"/>
          </ac:spMkLst>
        </pc:spChg>
        <pc:picChg chg="add mod">
          <ac:chgData name="Cigánek Kamil" userId="7e91099e-84ad-4d5d-a0ff-a4f032d30b98" providerId="ADAL" clId="{D6E0C711-8D63-48A3-94F5-E5BEDA23165C}" dt="2025-07-18T05:25:14.826" v="3083" actId="1076"/>
          <ac:picMkLst>
            <pc:docMk/>
            <pc:sldMk cId="3218960411" sldId="372"/>
            <ac:picMk id="5" creationId="{EACEF6D9-C4D8-FE1A-CF7F-A3AC712EFF95}"/>
          </ac:picMkLst>
        </pc:picChg>
      </pc:sldChg>
      <pc:sldChg chg="add ord">
        <pc:chgData name="Cigánek Kamil" userId="7e91099e-84ad-4d5d-a0ff-a4f032d30b98" providerId="ADAL" clId="{D6E0C711-8D63-48A3-94F5-E5BEDA23165C}" dt="2025-07-21T05:03:35.312" v="8040"/>
        <pc:sldMkLst>
          <pc:docMk/>
          <pc:sldMk cId="1568077357" sldId="373"/>
        </pc:sldMkLst>
      </pc:sldChg>
      <pc:sldChg chg="delSp modSp add mod ord">
        <pc:chgData name="Cigánek Kamil" userId="7e91099e-84ad-4d5d-a0ff-a4f032d30b98" providerId="ADAL" clId="{D6E0C711-8D63-48A3-94F5-E5BEDA23165C}" dt="2025-07-21T05:03:35.312" v="8040"/>
        <pc:sldMkLst>
          <pc:docMk/>
          <pc:sldMk cId="2597482519" sldId="374"/>
        </pc:sldMkLst>
        <pc:spChg chg="mod">
          <ac:chgData name="Cigánek Kamil" userId="7e91099e-84ad-4d5d-a0ff-a4f032d30b98" providerId="ADAL" clId="{D6E0C711-8D63-48A3-94F5-E5BEDA23165C}" dt="2025-07-18T08:49:31.739" v="4743" actId="20577"/>
          <ac:spMkLst>
            <pc:docMk/>
            <pc:sldMk cId="2597482519" sldId="374"/>
            <ac:spMk id="3" creationId="{E85909A1-B887-4C88-C038-47A4B6B4C0ED}"/>
          </ac:spMkLst>
        </pc:spChg>
      </pc:sldChg>
      <pc:sldChg chg="add del">
        <pc:chgData name="Cigánek Kamil" userId="7e91099e-84ad-4d5d-a0ff-a4f032d30b98" providerId="ADAL" clId="{D6E0C711-8D63-48A3-94F5-E5BEDA23165C}" dt="2025-07-18T08:55:16.597" v="4745" actId="47"/>
        <pc:sldMkLst>
          <pc:docMk/>
          <pc:sldMk cId="874442824" sldId="375"/>
        </pc:sldMkLst>
      </pc:sldChg>
      <pc:sldChg chg="modSp add mod ord">
        <pc:chgData name="Cigánek Kamil" userId="7e91099e-84ad-4d5d-a0ff-a4f032d30b98" providerId="ADAL" clId="{D6E0C711-8D63-48A3-94F5-E5BEDA23165C}" dt="2025-07-21T05:03:35.312" v="8040"/>
        <pc:sldMkLst>
          <pc:docMk/>
          <pc:sldMk cId="3936455019" sldId="375"/>
        </pc:sldMkLst>
        <pc:spChg chg="mod">
          <ac:chgData name="Cigánek Kamil" userId="7e91099e-84ad-4d5d-a0ff-a4f032d30b98" providerId="ADAL" clId="{D6E0C711-8D63-48A3-94F5-E5BEDA23165C}" dt="2025-07-18T09:37:50.179" v="5987" actId="20577"/>
          <ac:spMkLst>
            <pc:docMk/>
            <pc:sldMk cId="3936455019" sldId="375"/>
            <ac:spMk id="3" creationId="{E85909A1-B887-4C88-C038-47A4B6B4C0ED}"/>
          </ac:spMkLst>
        </pc:spChg>
      </pc:sldChg>
      <pc:sldChg chg="modSp add mod ord">
        <pc:chgData name="Cigánek Kamil" userId="7e91099e-84ad-4d5d-a0ff-a4f032d30b98" providerId="ADAL" clId="{D6E0C711-8D63-48A3-94F5-E5BEDA23165C}" dt="2025-07-21T05:03:35.312" v="8040"/>
        <pc:sldMkLst>
          <pc:docMk/>
          <pc:sldMk cId="3898288898" sldId="376"/>
        </pc:sldMkLst>
        <pc:spChg chg="mod">
          <ac:chgData name="Cigánek Kamil" userId="7e91099e-84ad-4d5d-a0ff-a4f032d30b98" providerId="ADAL" clId="{D6E0C711-8D63-48A3-94F5-E5BEDA23165C}" dt="2025-07-18T10:13:45.481" v="6750" actId="20577"/>
          <ac:spMkLst>
            <pc:docMk/>
            <pc:sldMk cId="3898288898" sldId="376"/>
            <ac:spMk id="3" creationId="{E85909A1-B887-4C88-C038-47A4B6B4C0ED}"/>
          </ac:spMkLst>
        </pc:spChg>
      </pc:sldChg>
      <pc:sldChg chg="add del">
        <pc:chgData name="Cigánek Kamil" userId="7e91099e-84ad-4d5d-a0ff-a4f032d30b98" providerId="ADAL" clId="{D6E0C711-8D63-48A3-94F5-E5BEDA23165C}" dt="2025-07-18T10:14:17.203" v="6752" actId="2890"/>
        <pc:sldMkLst>
          <pc:docMk/>
          <pc:sldMk cId="203995388" sldId="377"/>
        </pc:sldMkLst>
      </pc:sldChg>
      <pc:sldChg chg="addSp delSp modSp add mod ord">
        <pc:chgData name="Cigánek Kamil" userId="7e91099e-84ad-4d5d-a0ff-a4f032d30b98" providerId="ADAL" clId="{D6E0C711-8D63-48A3-94F5-E5BEDA23165C}" dt="2025-07-21T05:03:35.312" v="8040"/>
        <pc:sldMkLst>
          <pc:docMk/>
          <pc:sldMk cId="1708061871" sldId="377"/>
        </pc:sldMkLst>
        <pc:spChg chg="mod">
          <ac:chgData name="Cigánek Kamil" userId="7e91099e-84ad-4d5d-a0ff-a4f032d30b98" providerId="ADAL" clId="{D6E0C711-8D63-48A3-94F5-E5BEDA23165C}" dt="2025-07-18T10:28:35.816" v="6932" actId="27636"/>
          <ac:spMkLst>
            <pc:docMk/>
            <pc:sldMk cId="1708061871" sldId="377"/>
            <ac:spMk id="3" creationId="{E85909A1-B887-4C88-C038-47A4B6B4C0ED}"/>
          </ac:spMkLst>
        </pc:spChg>
        <pc:picChg chg="add mod">
          <ac:chgData name="Cigánek Kamil" userId="7e91099e-84ad-4d5d-a0ff-a4f032d30b98" providerId="ADAL" clId="{D6E0C711-8D63-48A3-94F5-E5BEDA23165C}" dt="2025-07-18T10:32:55.344" v="6953" actId="14100"/>
          <ac:picMkLst>
            <pc:docMk/>
            <pc:sldMk cId="1708061871" sldId="377"/>
            <ac:picMk id="19" creationId="{25587A93-63E0-B526-635E-5352F7E08F1C}"/>
          </ac:picMkLst>
        </pc:picChg>
      </pc:sldChg>
      <pc:sldChg chg="addSp delSp modSp add mod ord">
        <pc:chgData name="Cigánek Kamil" userId="7e91099e-84ad-4d5d-a0ff-a4f032d30b98" providerId="ADAL" clId="{D6E0C711-8D63-48A3-94F5-E5BEDA23165C}" dt="2025-07-21T05:03:35.312" v="8040"/>
        <pc:sldMkLst>
          <pc:docMk/>
          <pc:sldMk cId="301275050" sldId="378"/>
        </pc:sldMkLst>
        <pc:spChg chg="mod">
          <ac:chgData name="Cigánek Kamil" userId="7e91099e-84ad-4d5d-a0ff-a4f032d30b98" providerId="ADAL" clId="{D6E0C711-8D63-48A3-94F5-E5BEDA23165C}" dt="2025-07-18T10:37:18.549" v="7016" actId="255"/>
          <ac:spMkLst>
            <pc:docMk/>
            <pc:sldMk cId="301275050" sldId="378"/>
            <ac:spMk id="3" creationId="{E85909A1-B887-4C88-C038-47A4B6B4C0ED}"/>
          </ac:spMkLst>
        </pc:spChg>
        <pc:picChg chg="add mod">
          <ac:chgData name="Cigánek Kamil" userId="7e91099e-84ad-4d5d-a0ff-a4f032d30b98" providerId="ADAL" clId="{D6E0C711-8D63-48A3-94F5-E5BEDA23165C}" dt="2025-07-18T10:37:25.675" v="7017" actId="1076"/>
          <ac:picMkLst>
            <pc:docMk/>
            <pc:sldMk cId="301275050" sldId="378"/>
            <ac:picMk id="5" creationId="{6DD194DA-7B8D-4C74-E6C6-0C65C96C0082}"/>
          </ac:picMkLst>
        </pc:picChg>
      </pc:sldChg>
      <pc:sldChg chg="addSp delSp modSp add mod ord">
        <pc:chgData name="Cigánek Kamil" userId="7e91099e-84ad-4d5d-a0ff-a4f032d30b98" providerId="ADAL" clId="{D6E0C711-8D63-48A3-94F5-E5BEDA23165C}" dt="2025-07-21T05:03:35.312" v="8040"/>
        <pc:sldMkLst>
          <pc:docMk/>
          <pc:sldMk cId="3830832583" sldId="379"/>
        </pc:sldMkLst>
        <pc:spChg chg="mod">
          <ac:chgData name="Cigánek Kamil" userId="7e91099e-84ad-4d5d-a0ff-a4f032d30b98" providerId="ADAL" clId="{D6E0C711-8D63-48A3-94F5-E5BEDA23165C}" dt="2025-07-18T10:46:15.978" v="7201" actId="108"/>
          <ac:spMkLst>
            <pc:docMk/>
            <pc:sldMk cId="3830832583" sldId="379"/>
            <ac:spMk id="3" creationId="{E85909A1-B887-4C88-C038-47A4B6B4C0ED}"/>
          </ac:spMkLst>
        </pc:spChg>
        <pc:picChg chg="add mod">
          <ac:chgData name="Cigánek Kamil" userId="7e91099e-84ad-4d5d-a0ff-a4f032d30b98" providerId="ADAL" clId="{D6E0C711-8D63-48A3-94F5-E5BEDA23165C}" dt="2025-07-18T10:46:21.599" v="7202" actId="1076"/>
          <ac:picMkLst>
            <pc:docMk/>
            <pc:sldMk cId="3830832583" sldId="379"/>
            <ac:picMk id="6" creationId="{F0F65EA2-20DB-35A5-9446-9EF746A27F94}"/>
          </ac:picMkLst>
        </pc:picChg>
      </pc:sldChg>
      <pc:sldChg chg="delSp modSp add mod ord">
        <pc:chgData name="Cigánek Kamil" userId="7e91099e-84ad-4d5d-a0ff-a4f032d30b98" providerId="ADAL" clId="{D6E0C711-8D63-48A3-94F5-E5BEDA23165C}" dt="2025-07-21T05:03:35.312" v="8040"/>
        <pc:sldMkLst>
          <pc:docMk/>
          <pc:sldMk cId="4286619239" sldId="380"/>
        </pc:sldMkLst>
        <pc:spChg chg="mod">
          <ac:chgData name="Cigánek Kamil" userId="7e91099e-84ad-4d5d-a0ff-a4f032d30b98" providerId="ADAL" clId="{D6E0C711-8D63-48A3-94F5-E5BEDA23165C}" dt="2025-07-18T10:50:27.310" v="7230" actId="12"/>
          <ac:spMkLst>
            <pc:docMk/>
            <pc:sldMk cId="4286619239" sldId="380"/>
            <ac:spMk id="3" creationId="{E85909A1-B887-4C88-C038-47A4B6B4C0ED}"/>
          </ac:spMkLst>
        </pc:spChg>
      </pc:sldChg>
      <pc:sldChg chg="add">
        <pc:chgData name="Cigánek Kamil" userId="7e91099e-84ad-4d5d-a0ff-a4f032d30b98" providerId="ADAL" clId="{D6E0C711-8D63-48A3-94F5-E5BEDA23165C}" dt="2025-07-18T10:52:56.135" v="7231" actId="2890"/>
        <pc:sldMkLst>
          <pc:docMk/>
          <pc:sldMk cId="1868910950" sldId="381"/>
        </pc:sldMkLst>
      </pc:sldChg>
      <pc:sldChg chg="addSp delSp add del mod">
        <pc:chgData name="Cigánek Kamil" userId="7e91099e-84ad-4d5d-a0ff-a4f032d30b98" providerId="ADAL" clId="{D6E0C711-8D63-48A3-94F5-E5BEDA23165C}" dt="2025-07-18T11:00:01.911" v="7268" actId="47"/>
        <pc:sldMkLst>
          <pc:docMk/>
          <pc:sldMk cId="3131595530" sldId="382"/>
        </pc:sldMkLst>
      </pc:sldChg>
      <pc:sldChg chg="addSp modSp new del">
        <pc:chgData name="Cigánek Kamil" userId="7e91099e-84ad-4d5d-a0ff-a4f032d30b98" providerId="ADAL" clId="{D6E0C711-8D63-48A3-94F5-E5BEDA23165C}" dt="2025-07-18T10:59:42.908" v="7266" actId="47"/>
        <pc:sldMkLst>
          <pc:docMk/>
          <pc:sldMk cId="1055124459" sldId="383"/>
        </pc:sldMkLst>
      </pc:sldChg>
      <pc:sldChg chg="add del">
        <pc:chgData name="Cigánek Kamil" userId="7e91099e-84ad-4d5d-a0ff-a4f032d30b98" providerId="ADAL" clId="{D6E0C711-8D63-48A3-94F5-E5BEDA23165C}" dt="2025-07-18T11:01:15.121" v="7270" actId="47"/>
        <pc:sldMkLst>
          <pc:docMk/>
          <pc:sldMk cId="2751448965" sldId="383"/>
        </pc:sldMkLst>
      </pc:sldChg>
      <pc:sldChg chg="add">
        <pc:chgData name="Cigánek Kamil" userId="7e91099e-84ad-4d5d-a0ff-a4f032d30b98" providerId="ADAL" clId="{D6E0C711-8D63-48A3-94F5-E5BEDA23165C}" dt="2025-07-18T11:01:10.763" v="7269"/>
        <pc:sldMkLst>
          <pc:docMk/>
          <pc:sldMk cId="449019940" sldId="384"/>
        </pc:sldMkLst>
      </pc:sldChg>
      <pc:sldChg chg="addSp delSp modSp add mod ord">
        <pc:chgData name="Cigánek Kamil" userId="7e91099e-84ad-4d5d-a0ff-a4f032d30b98" providerId="ADAL" clId="{D6E0C711-8D63-48A3-94F5-E5BEDA23165C}" dt="2025-07-18T11:08:38.217" v="7383" actId="1076"/>
        <pc:sldMkLst>
          <pc:docMk/>
          <pc:sldMk cId="3215382684" sldId="385"/>
        </pc:sldMkLst>
        <pc:spChg chg="mod">
          <ac:chgData name="Cigánek Kamil" userId="7e91099e-84ad-4d5d-a0ff-a4f032d30b98" providerId="ADAL" clId="{D6E0C711-8D63-48A3-94F5-E5BEDA23165C}" dt="2025-07-18T11:08:28.742" v="7382"/>
          <ac:spMkLst>
            <pc:docMk/>
            <pc:sldMk cId="3215382684" sldId="385"/>
            <ac:spMk id="4" creationId="{518A9A14-D113-8794-D3C6-4AA3C1E509F1}"/>
          </ac:spMkLst>
        </pc:spChg>
        <pc:picChg chg="add mod">
          <ac:chgData name="Cigánek Kamil" userId="7e91099e-84ad-4d5d-a0ff-a4f032d30b98" providerId="ADAL" clId="{D6E0C711-8D63-48A3-94F5-E5BEDA23165C}" dt="2025-07-18T11:08:38.217" v="7383" actId="1076"/>
          <ac:picMkLst>
            <pc:docMk/>
            <pc:sldMk cId="3215382684" sldId="385"/>
            <ac:picMk id="9" creationId="{53CF54A4-CAEE-A0FB-0EEB-7DECC3085151}"/>
          </ac:picMkLst>
        </pc:picChg>
      </pc:sldChg>
      <pc:sldChg chg="addSp delSp modSp add mod">
        <pc:chgData name="Cigánek Kamil" userId="7e91099e-84ad-4d5d-a0ff-a4f032d30b98" providerId="ADAL" clId="{D6E0C711-8D63-48A3-94F5-E5BEDA23165C}" dt="2025-07-18T11:09:56.648" v="7391" actId="14100"/>
        <pc:sldMkLst>
          <pc:docMk/>
          <pc:sldMk cId="1554711472" sldId="386"/>
        </pc:sldMkLst>
        <pc:spChg chg="mod">
          <ac:chgData name="Cigánek Kamil" userId="7e91099e-84ad-4d5d-a0ff-a4f032d30b98" providerId="ADAL" clId="{D6E0C711-8D63-48A3-94F5-E5BEDA23165C}" dt="2025-07-18T11:09:19.223" v="7387" actId="5793"/>
          <ac:spMkLst>
            <pc:docMk/>
            <pc:sldMk cId="1554711472" sldId="386"/>
            <ac:spMk id="4" creationId="{518A9A14-D113-8794-D3C6-4AA3C1E509F1}"/>
          </ac:spMkLst>
        </pc:spChg>
        <pc:picChg chg="add mod">
          <ac:chgData name="Cigánek Kamil" userId="7e91099e-84ad-4d5d-a0ff-a4f032d30b98" providerId="ADAL" clId="{D6E0C711-8D63-48A3-94F5-E5BEDA23165C}" dt="2025-07-18T11:09:56.648" v="7391" actId="14100"/>
          <ac:picMkLst>
            <pc:docMk/>
            <pc:sldMk cId="1554711472" sldId="386"/>
            <ac:picMk id="6" creationId="{1A5B544E-9CCE-812D-1076-467F515043D9}"/>
          </ac:picMkLst>
        </pc:picChg>
      </pc:sldChg>
      <pc:sldChg chg="addSp delSp modSp add mod">
        <pc:chgData name="Cigánek Kamil" userId="7e91099e-84ad-4d5d-a0ff-a4f032d30b98" providerId="ADAL" clId="{D6E0C711-8D63-48A3-94F5-E5BEDA23165C}" dt="2025-07-18T11:17:37.142" v="7407" actId="14100"/>
        <pc:sldMkLst>
          <pc:docMk/>
          <pc:sldMk cId="3942447907" sldId="387"/>
        </pc:sldMkLst>
        <pc:spChg chg="mod">
          <ac:chgData name="Cigánek Kamil" userId="7e91099e-84ad-4d5d-a0ff-a4f032d30b98" providerId="ADAL" clId="{D6E0C711-8D63-48A3-94F5-E5BEDA23165C}" dt="2025-07-18T11:11:07.666" v="7404" actId="20577"/>
          <ac:spMkLst>
            <pc:docMk/>
            <pc:sldMk cId="3942447907" sldId="387"/>
            <ac:spMk id="2" creationId="{758BF21F-9368-3B88-6FF8-9F303F521CD5}"/>
          </ac:spMkLst>
        </pc:spChg>
        <pc:spChg chg="mod">
          <ac:chgData name="Cigánek Kamil" userId="7e91099e-84ad-4d5d-a0ff-a4f032d30b98" providerId="ADAL" clId="{D6E0C711-8D63-48A3-94F5-E5BEDA23165C}" dt="2025-07-18T11:17:24.809" v="7405" actId="5793"/>
          <ac:spMkLst>
            <pc:docMk/>
            <pc:sldMk cId="3942447907" sldId="387"/>
            <ac:spMk id="3" creationId="{E85909A1-B887-4C88-C038-47A4B6B4C0ED}"/>
          </ac:spMkLst>
        </pc:spChg>
        <pc:spChg chg="mod">
          <ac:chgData name="Cigánek Kamil" userId="7e91099e-84ad-4d5d-a0ff-a4f032d30b98" providerId="ADAL" clId="{D6E0C711-8D63-48A3-94F5-E5BEDA23165C}" dt="2025-07-18T11:11:01.008" v="7396" actId="6549"/>
          <ac:spMkLst>
            <pc:docMk/>
            <pc:sldMk cId="3942447907" sldId="387"/>
            <ac:spMk id="4" creationId="{518A9A14-D113-8794-D3C6-4AA3C1E509F1}"/>
          </ac:spMkLst>
        </pc:spChg>
        <pc:picChg chg="add mod">
          <ac:chgData name="Cigánek Kamil" userId="7e91099e-84ad-4d5d-a0ff-a4f032d30b98" providerId="ADAL" clId="{D6E0C711-8D63-48A3-94F5-E5BEDA23165C}" dt="2025-07-18T11:17:37.142" v="7407" actId="14100"/>
          <ac:picMkLst>
            <pc:docMk/>
            <pc:sldMk cId="3942447907" sldId="387"/>
            <ac:picMk id="7" creationId="{C0C4954B-E081-B244-FE5D-A8B774A39F45}"/>
          </ac:picMkLst>
        </pc:picChg>
      </pc:sldChg>
      <pc:sldChg chg="addSp delSp modSp add mod">
        <pc:chgData name="Cigánek Kamil" userId="7e91099e-84ad-4d5d-a0ff-a4f032d30b98" providerId="ADAL" clId="{D6E0C711-8D63-48A3-94F5-E5BEDA23165C}" dt="2025-07-18T11:19:35.561" v="7421" actId="1076"/>
        <pc:sldMkLst>
          <pc:docMk/>
          <pc:sldMk cId="2511295670" sldId="388"/>
        </pc:sldMkLst>
        <pc:picChg chg="add mod">
          <ac:chgData name="Cigánek Kamil" userId="7e91099e-84ad-4d5d-a0ff-a4f032d30b98" providerId="ADAL" clId="{D6E0C711-8D63-48A3-94F5-E5BEDA23165C}" dt="2025-07-18T11:19:35.561" v="7421" actId="1076"/>
          <ac:picMkLst>
            <pc:docMk/>
            <pc:sldMk cId="2511295670" sldId="388"/>
            <ac:picMk id="6" creationId="{5465AF84-FE01-6049-15F2-B00D06AD71DB}"/>
          </ac:picMkLst>
        </pc:picChg>
      </pc:sldChg>
      <pc:sldChg chg="addSp delSp modSp add mod">
        <pc:chgData name="Cigánek Kamil" userId="7e91099e-84ad-4d5d-a0ff-a4f032d30b98" providerId="ADAL" clId="{D6E0C711-8D63-48A3-94F5-E5BEDA23165C}" dt="2025-07-18T11:19:55.899" v="7427" actId="14100"/>
        <pc:sldMkLst>
          <pc:docMk/>
          <pc:sldMk cId="1436664665" sldId="389"/>
        </pc:sldMkLst>
        <pc:picChg chg="add mod">
          <ac:chgData name="Cigánek Kamil" userId="7e91099e-84ad-4d5d-a0ff-a4f032d30b98" providerId="ADAL" clId="{D6E0C711-8D63-48A3-94F5-E5BEDA23165C}" dt="2025-07-18T11:19:55.899" v="7427" actId="14100"/>
          <ac:picMkLst>
            <pc:docMk/>
            <pc:sldMk cId="1436664665" sldId="389"/>
            <ac:picMk id="7" creationId="{78ABE2F7-85D4-0762-1EEE-3F49A7915BD9}"/>
          </ac:picMkLst>
        </pc:picChg>
      </pc:sldChg>
      <pc:sldChg chg="addSp delSp modSp add mod">
        <pc:chgData name="Cigánek Kamil" userId="7e91099e-84ad-4d5d-a0ff-a4f032d30b98" providerId="ADAL" clId="{D6E0C711-8D63-48A3-94F5-E5BEDA23165C}" dt="2025-07-18T11:20:56.229" v="7433" actId="1076"/>
        <pc:sldMkLst>
          <pc:docMk/>
          <pc:sldMk cId="982496311" sldId="390"/>
        </pc:sldMkLst>
        <pc:picChg chg="add mod">
          <ac:chgData name="Cigánek Kamil" userId="7e91099e-84ad-4d5d-a0ff-a4f032d30b98" providerId="ADAL" clId="{D6E0C711-8D63-48A3-94F5-E5BEDA23165C}" dt="2025-07-18T11:20:56.229" v="7433" actId="1076"/>
          <ac:picMkLst>
            <pc:docMk/>
            <pc:sldMk cId="982496311" sldId="390"/>
            <ac:picMk id="6" creationId="{26B5050D-B0EE-790A-5B46-6E1D484CB3B1}"/>
          </ac:picMkLst>
        </pc:picChg>
      </pc:sldChg>
      <pc:sldChg chg="addSp modSp add del mod">
        <pc:chgData name="Cigánek Kamil" userId="7e91099e-84ad-4d5d-a0ff-a4f032d30b98" providerId="ADAL" clId="{D6E0C711-8D63-48A3-94F5-E5BEDA23165C}" dt="2025-07-21T04:30:58.997" v="7520" actId="2696"/>
        <pc:sldMkLst>
          <pc:docMk/>
          <pc:sldMk cId="2954682018" sldId="391"/>
        </pc:sldMkLst>
        <pc:spChg chg="mod">
          <ac:chgData name="Cigánek Kamil" userId="7e91099e-84ad-4d5d-a0ff-a4f032d30b98" providerId="ADAL" clId="{D6E0C711-8D63-48A3-94F5-E5BEDA23165C}" dt="2025-07-21T04:23:34.889" v="7506" actId="5793"/>
          <ac:spMkLst>
            <pc:docMk/>
            <pc:sldMk cId="2954682018" sldId="391"/>
            <ac:spMk id="3" creationId="{E85909A1-B887-4C88-C038-47A4B6B4C0ED}"/>
          </ac:spMkLst>
        </pc:spChg>
        <pc:picChg chg="add mod">
          <ac:chgData name="Cigánek Kamil" userId="7e91099e-84ad-4d5d-a0ff-a4f032d30b98" providerId="ADAL" clId="{D6E0C711-8D63-48A3-94F5-E5BEDA23165C}" dt="2025-07-21T04:23:59.494" v="7507" actId="1076"/>
          <ac:picMkLst>
            <pc:docMk/>
            <pc:sldMk cId="2954682018" sldId="391"/>
            <ac:picMk id="6" creationId="{2C6E83E2-1D5E-DF07-8DB3-5D65AECDCDF4}"/>
          </ac:picMkLst>
        </pc:picChg>
      </pc:sldChg>
      <pc:sldChg chg="addSp delSp modSp add mod">
        <pc:chgData name="Cigánek Kamil" userId="7e91099e-84ad-4d5d-a0ff-a4f032d30b98" providerId="ADAL" clId="{D6E0C711-8D63-48A3-94F5-E5BEDA23165C}" dt="2025-07-21T05:10:36.672" v="8088" actId="14100"/>
        <pc:sldMkLst>
          <pc:docMk/>
          <pc:sldMk cId="728930024" sldId="392"/>
        </pc:sldMkLst>
        <pc:spChg chg="mod">
          <ac:chgData name="Cigánek Kamil" userId="7e91099e-84ad-4d5d-a0ff-a4f032d30b98" providerId="ADAL" clId="{D6E0C711-8D63-48A3-94F5-E5BEDA23165C}" dt="2025-07-21T05:05:58.024" v="8043" actId="207"/>
          <ac:spMkLst>
            <pc:docMk/>
            <pc:sldMk cId="728930024" sldId="392"/>
            <ac:spMk id="2" creationId="{758BF21F-9368-3B88-6FF8-9F303F521CD5}"/>
          </ac:spMkLst>
        </pc:spChg>
        <pc:spChg chg="mod">
          <ac:chgData name="Cigánek Kamil" userId="7e91099e-84ad-4d5d-a0ff-a4f032d30b98" providerId="ADAL" clId="{D6E0C711-8D63-48A3-94F5-E5BEDA23165C}" dt="2025-07-21T04:43:48.767" v="7902" actId="113"/>
          <ac:spMkLst>
            <pc:docMk/>
            <pc:sldMk cId="728930024" sldId="392"/>
            <ac:spMk id="3" creationId="{E85909A1-B887-4C88-C038-47A4B6B4C0ED}"/>
          </ac:spMkLst>
        </pc:spChg>
        <pc:spChg chg="del">
          <ac:chgData name="Cigánek Kamil" userId="7e91099e-84ad-4d5d-a0ff-a4f032d30b98" providerId="ADAL" clId="{D6E0C711-8D63-48A3-94F5-E5BEDA23165C}" dt="2025-07-21T05:06:28.404" v="8046" actId="21"/>
          <ac:spMkLst>
            <pc:docMk/>
            <pc:sldMk cId="728930024" sldId="392"/>
            <ac:spMk id="4" creationId="{2BCFF1C0-043A-4E3C-4619-4E0E97AAB739}"/>
          </ac:spMkLst>
        </pc:spChg>
        <pc:spChg chg="add mod">
          <ac:chgData name="Cigánek Kamil" userId="7e91099e-84ad-4d5d-a0ff-a4f032d30b98" providerId="ADAL" clId="{D6E0C711-8D63-48A3-94F5-E5BEDA23165C}" dt="2025-07-21T05:10:36.672" v="8088" actId="14100"/>
          <ac:spMkLst>
            <pc:docMk/>
            <pc:sldMk cId="728930024" sldId="392"/>
            <ac:spMk id="5" creationId="{18AC54AB-34ED-83D8-A6E8-FB314B92745D}"/>
          </ac:spMkLst>
        </pc:spChg>
        <pc:picChg chg="mod">
          <ac:chgData name="Cigánek Kamil" userId="7e91099e-84ad-4d5d-a0ff-a4f032d30b98" providerId="ADAL" clId="{D6E0C711-8D63-48A3-94F5-E5BEDA23165C}" dt="2025-07-21T04:40:06.755" v="7734" actId="14100"/>
          <ac:picMkLst>
            <pc:docMk/>
            <pc:sldMk cId="728930024" sldId="392"/>
            <ac:picMk id="6" creationId="{2C6E83E2-1D5E-DF07-8DB3-5D65AECDCDF4}"/>
          </ac:picMkLst>
        </pc:picChg>
      </pc:sldChg>
      <pc:sldChg chg="modSp add mod">
        <pc:chgData name="Cigánek Kamil" userId="7e91099e-84ad-4d5d-a0ff-a4f032d30b98" providerId="ADAL" clId="{D6E0C711-8D63-48A3-94F5-E5BEDA23165C}" dt="2025-07-21T04:51:10.988" v="7949" actId="20577"/>
        <pc:sldMkLst>
          <pc:docMk/>
          <pc:sldMk cId="1247999347" sldId="393"/>
        </pc:sldMkLst>
        <pc:spChg chg="mod">
          <ac:chgData name="Cigánek Kamil" userId="7e91099e-84ad-4d5d-a0ff-a4f032d30b98" providerId="ADAL" clId="{D6E0C711-8D63-48A3-94F5-E5BEDA23165C}" dt="2025-07-21T04:51:10.988" v="7949" actId="20577"/>
          <ac:spMkLst>
            <pc:docMk/>
            <pc:sldMk cId="1247999347" sldId="393"/>
            <ac:spMk id="2" creationId="{758BF21F-9368-3B88-6FF8-9F303F521CD5}"/>
          </ac:spMkLst>
        </pc:spChg>
        <pc:spChg chg="mod">
          <ac:chgData name="Cigánek Kamil" userId="7e91099e-84ad-4d5d-a0ff-a4f032d30b98" providerId="ADAL" clId="{D6E0C711-8D63-48A3-94F5-E5BEDA23165C}" dt="2025-07-21T04:50:10.171" v="7930" actId="20577"/>
          <ac:spMkLst>
            <pc:docMk/>
            <pc:sldMk cId="1247999347" sldId="393"/>
            <ac:spMk id="3" creationId="{E85909A1-B887-4C88-C038-47A4B6B4C0ED}"/>
          </ac:spMkLst>
        </pc:spChg>
      </pc:sldChg>
      <pc:sldChg chg="modSp add mod">
        <pc:chgData name="Cigánek Kamil" userId="7e91099e-84ad-4d5d-a0ff-a4f032d30b98" providerId="ADAL" clId="{D6E0C711-8D63-48A3-94F5-E5BEDA23165C}" dt="2025-07-21T04:51:56.489" v="7973" actId="20577"/>
        <pc:sldMkLst>
          <pc:docMk/>
          <pc:sldMk cId="1058657040" sldId="394"/>
        </pc:sldMkLst>
        <pc:spChg chg="mod">
          <ac:chgData name="Cigánek Kamil" userId="7e91099e-84ad-4d5d-a0ff-a4f032d30b98" providerId="ADAL" clId="{D6E0C711-8D63-48A3-94F5-E5BEDA23165C}" dt="2025-07-21T04:50:53.995" v="7940" actId="20577"/>
          <ac:spMkLst>
            <pc:docMk/>
            <pc:sldMk cId="1058657040" sldId="394"/>
            <ac:spMk id="2" creationId="{758BF21F-9368-3B88-6FF8-9F303F521CD5}"/>
          </ac:spMkLst>
        </pc:spChg>
        <pc:spChg chg="mod">
          <ac:chgData name="Cigánek Kamil" userId="7e91099e-84ad-4d5d-a0ff-a4f032d30b98" providerId="ADAL" clId="{D6E0C711-8D63-48A3-94F5-E5BEDA23165C}" dt="2025-07-21T04:51:56.489" v="7973" actId="20577"/>
          <ac:spMkLst>
            <pc:docMk/>
            <pc:sldMk cId="1058657040" sldId="394"/>
            <ac:spMk id="3" creationId="{E85909A1-B887-4C88-C038-47A4B6B4C0ED}"/>
          </ac:spMkLst>
        </pc:spChg>
      </pc:sldChg>
      <pc:sldChg chg="modSp add mod">
        <pc:chgData name="Cigánek Kamil" userId="7e91099e-84ad-4d5d-a0ff-a4f032d30b98" providerId="ADAL" clId="{D6E0C711-8D63-48A3-94F5-E5BEDA23165C}" dt="2025-07-21T04:54:20.404" v="8003" actId="255"/>
        <pc:sldMkLst>
          <pc:docMk/>
          <pc:sldMk cId="3941204672" sldId="395"/>
        </pc:sldMkLst>
        <pc:spChg chg="mod">
          <ac:chgData name="Cigánek Kamil" userId="7e91099e-84ad-4d5d-a0ff-a4f032d30b98" providerId="ADAL" clId="{D6E0C711-8D63-48A3-94F5-E5BEDA23165C}" dt="2025-07-21T04:54:20.404" v="8003" actId="255"/>
          <ac:spMkLst>
            <pc:docMk/>
            <pc:sldMk cId="3941204672" sldId="395"/>
            <ac:spMk id="3" creationId="{E85909A1-B887-4C88-C038-47A4B6B4C0ED}"/>
          </ac:spMkLst>
        </pc:spChg>
      </pc:sldChg>
      <pc:sldChg chg="addSp modSp add del mod">
        <pc:chgData name="Cigánek Kamil" userId="7e91099e-84ad-4d5d-a0ff-a4f032d30b98" providerId="ADAL" clId="{D6E0C711-8D63-48A3-94F5-E5BEDA23165C}" dt="2025-07-21T05:01:31.256" v="8038" actId="2696"/>
        <pc:sldMkLst>
          <pc:docMk/>
          <pc:sldMk cId="3510407" sldId="396"/>
        </pc:sldMkLst>
        <pc:spChg chg="mod">
          <ac:chgData name="Cigánek Kamil" userId="7e91099e-84ad-4d5d-a0ff-a4f032d30b98" providerId="ADAL" clId="{D6E0C711-8D63-48A3-94F5-E5BEDA23165C}" dt="2025-07-21T04:55:42.507" v="8006" actId="27636"/>
          <ac:spMkLst>
            <pc:docMk/>
            <pc:sldMk cId="3510407" sldId="396"/>
            <ac:spMk id="3" creationId="{E85909A1-B887-4C88-C038-47A4B6B4C0ED}"/>
          </ac:spMkLst>
        </pc:spChg>
        <pc:spChg chg="add mod">
          <ac:chgData name="Cigánek Kamil" userId="7e91099e-84ad-4d5d-a0ff-a4f032d30b98" providerId="ADAL" clId="{D6E0C711-8D63-48A3-94F5-E5BEDA23165C}" dt="2025-07-21T04:57:19.372" v="8037" actId="14100"/>
          <ac:spMkLst>
            <pc:docMk/>
            <pc:sldMk cId="3510407" sldId="396"/>
            <ac:spMk id="6" creationId="{C428FD2F-7716-E799-DF45-C88A3C40F748}"/>
          </ac:spMkLst>
        </pc:spChg>
        <pc:picChg chg="add mod">
          <ac:chgData name="Cigánek Kamil" userId="7e91099e-84ad-4d5d-a0ff-a4f032d30b98" providerId="ADAL" clId="{D6E0C711-8D63-48A3-94F5-E5BEDA23165C}" dt="2025-07-21T04:55:54.566" v="8010" actId="14100"/>
          <ac:picMkLst>
            <pc:docMk/>
            <pc:sldMk cId="3510407" sldId="396"/>
            <ac:picMk id="4" creationId="{9142B5DF-905B-BBE4-99AA-9F4468463543}"/>
          </ac:picMkLst>
        </pc:picChg>
        <pc:cxnChg chg="add mod">
          <ac:chgData name="Cigánek Kamil" userId="7e91099e-84ad-4d5d-a0ff-a4f032d30b98" providerId="ADAL" clId="{D6E0C711-8D63-48A3-94F5-E5BEDA23165C}" dt="2025-07-21T04:56:18.526" v="8012" actId="1076"/>
          <ac:cxnSpMkLst>
            <pc:docMk/>
            <pc:sldMk cId="3510407" sldId="396"/>
            <ac:cxnSpMk id="5" creationId="{E1D45176-090D-360A-BBB0-1BCDC3A5532D}"/>
          </ac:cxnSpMkLst>
        </pc:cxnChg>
      </pc:sldChg>
    </pc:docChg>
  </pc:docChgLst>
  <pc:docChgLst>
    <pc:chgData name="Cigánek Kamil" userId="7e91099e-84ad-4d5d-a0ff-a4f032d30b98" providerId="ADAL" clId="{BDF00255-9A3D-46F4-9211-49CBAEED1C9C}"/>
    <pc:docChg chg="undo redo custSel addSld delSld modSld sldOrd">
      <pc:chgData name="Cigánek Kamil" userId="7e91099e-84ad-4d5d-a0ff-a4f032d30b98" providerId="ADAL" clId="{BDF00255-9A3D-46F4-9211-49CBAEED1C9C}" dt="2025-05-22T09:12:57.169" v="7841" actId="255"/>
      <pc:docMkLst>
        <pc:docMk/>
      </pc:docMkLst>
      <pc:sldChg chg="del">
        <pc:chgData name="Cigánek Kamil" userId="7e91099e-84ad-4d5d-a0ff-a4f032d30b98" providerId="ADAL" clId="{BDF00255-9A3D-46F4-9211-49CBAEED1C9C}" dt="2025-05-19T09:09:30.238" v="7480" actId="2696"/>
        <pc:sldMkLst>
          <pc:docMk/>
          <pc:sldMk cId="1438435664" sldId="296"/>
        </pc:sldMkLst>
      </pc:sldChg>
      <pc:sldChg chg="del">
        <pc:chgData name="Cigánek Kamil" userId="7e91099e-84ad-4d5d-a0ff-a4f032d30b98" providerId="ADAL" clId="{BDF00255-9A3D-46F4-9211-49CBAEED1C9C}" dt="2025-05-19T09:09:30.238" v="7480" actId="2696"/>
        <pc:sldMkLst>
          <pc:docMk/>
          <pc:sldMk cId="3937438124" sldId="298"/>
        </pc:sldMkLst>
      </pc:sldChg>
      <pc:sldChg chg="del">
        <pc:chgData name="Cigánek Kamil" userId="7e91099e-84ad-4d5d-a0ff-a4f032d30b98" providerId="ADAL" clId="{BDF00255-9A3D-46F4-9211-49CBAEED1C9C}" dt="2025-05-19T09:09:30.238" v="7480" actId="2696"/>
        <pc:sldMkLst>
          <pc:docMk/>
          <pc:sldMk cId="1106037254" sldId="301"/>
        </pc:sldMkLst>
      </pc:sldChg>
      <pc:sldChg chg="del">
        <pc:chgData name="Cigánek Kamil" userId="7e91099e-84ad-4d5d-a0ff-a4f032d30b98" providerId="ADAL" clId="{BDF00255-9A3D-46F4-9211-49CBAEED1C9C}" dt="2025-05-19T09:09:30.238" v="7480" actId="2696"/>
        <pc:sldMkLst>
          <pc:docMk/>
          <pc:sldMk cId="2279624880" sldId="302"/>
        </pc:sldMkLst>
      </pc:sldChg>
      <pc:sldChg chg="del">
        <pc:chgData name="Cigánek Kamil" userId="7e91099e-84ad-4d5d-a0ff-a4f032d30b98" providerId="ADAL" clId="{BDF00255-9A3D-46F4-9211-49CBAEED1C9C}" dt="2025-05-19T09:09:30.238" v="7480" actId="2696"/>
        <pc:sldMkLst>
          <pc:docMk/>
          <pc:sldMk cId="2692920284" sldId="303"/>
        </pc:sldMkLst>
      </pc:sldChg>
      <pc:sldChg chg="del">
        <pc:chgData name="Cigánek Kamil" userId="7e91099e-84ad-4d5d-a0ff-a4f032d30b98" providerId="ADAL" clId="{BDF00255-9A3D-46F4-9211-49CBAEED1C9C}" dt="2025-05-19T09:09:30.238" v="7480" actId="2696"/>
        <pc:sldMkLst>
          <pc:docMk/>
          <pc:sldMk cId="384594881" sldId="305"/>
        </pc:sldMkLst>
      </pc:sldChg>
      <pc:sldChg chg="del">
        <pc:chgData name="Cigánek Kamil" userId="7e91099e-84ad-4d5d-a0ff-a4f032d30b98" providerId="ADAL" clId="{BDF00255-9A3D-46F4-9211-49CBAEED1C9C}" dt="2025-05-19T09:09:30.238" v="7480" actId="2696"/>
        <pc:sldMkLst>
          <pc:docMk/>
          <pc:sldMk cId="932512903" sldId="306"/>
        </pc:sldMkLst>
      </pc:sldChg>
      <pc:sldChg chg="del">
        <pc:chgData name="Cigánek Kamil" userId="7e91099e-84ad-4d5d-a0ff-a4f032d30b98" providerId="ADAL" clId="{BDF00255-9A3D-46F4-9211-49CBAEED1C9C}" dt="2025-05-19T09:09:30.238" v="7480" actId="2696"/>
        <pc:sldMkLst>
          <pc:docMk/>
          <pc:sldMk cId="1407438522" sldId="307"/>
        </pc:sldMkLst>
      </pc:sldChg>
      <pc:sldChg chg="del">
        <pc:chgData name="Cigánek Kamil" userId="7e91099e-84ad-4d5d-a0ff-a4f032d30b98" providerId="ADAL" clId="{BDF00255-9A3D-46F4-9211-49CBAEED1C9C}" dt="2025-05-19T09:09:30.238" v="7480" actId="2696"/>
        <pc:sldMkLst>
          <pc:docMk/>
          <pc:sldMk cId="337803864" sldId="308"/>
        </pc:sldMkLst>
      </pc:sldChg>
      <pc:sldChg chg="del">
        <pc:chgData name="Cigánek Kamil" userId="7e91099e-84ad-4d5d-a0ff-a4f032d30b98" providerId="ADAL" clId="{BDF00255-9A3D-46F4-9211-49CBAEED1C9C}" dt="2025-05-19T09:09:30.238" v="7480" actId="2696"/>
        <pc:sldMkLst>
          <pc:docMk/>
          <pc:sldMk cId="1868522759" sldId="309"/>
        </pc:sldMkLst>
      </pc:sldChg>
      <pc:sldChg chg="del">
        <pc:chgData name="Cigánek Kamil" userId="7e91099e-84ad-4d5d-a0ff-a4f032d30b98" providerId="ADAL" clId="{BDF00255-9A3D-46F4-9211-49CBAEED1C9C}" dt="2025-05-19T09:09:30.238" v="7480" actId="2696"/>
        <pc:sldMkLst>
          <pc:docMk/>
          <pc:sldMk cId="4166945681" sldId="310"/>
        </pc:sldMkLst>
      </pc:sldChg>
      <pc:sldChg chg="del">
        <pc:chgData name="Cigánek Kamil" userId="7e91099e-84ad-4d5d-a0ff-a4f032d30b98" providerId="ADAL" clId="{BDF00255-9A3D-46F4-9211-49CBAEED1C9C}" dt="2025-05-19T09:09:30.238" v="7480" actId="2696"/>
        <pc:sldMkLst>
          <pc:docMk/>
          <pc:sldMk cId="4274782041" sldId="311"/>
        </pc:sldMkLst>
      </pc:sldChg>
      <pc:sldChg chg="del">
        <pc:chgData name="Cigánek Kamil" userId="7e91099e-84ad-4d5d-a0ff-a4f032d30b98" providerId="ADAL" clId="{BDF00255-9A3D-46F4-9211-49CBAEED1C9C}" dt="2025-05-19T09:09:30.238" v="7480" actId="2696"/>
        <pc:sldMkLst>
          <pc:docMk/>
          <pc:sldMk cId="3022358142" sldId="312"/>
        </pc:sldMkLst>
      </pc:sldChg>
      <pc:sldChg chg="del">
        <pc:chgData name="Cigánek Kamil" userId="7e91099e-84ad-4d5d-a0ff-a4f032d30b98" providerId="ADAL" clId="{BDF00255-9A3D-46F4-9211-49CBAEED1C9C}" dt="2025-05-19T09:09:30.238" v="7480" actId="2696"/>
        <pc:sldMkLst>
          <pc:docMk/>
          <pc:sldMk cId="1233809115" sldId="313"/>
        </pc:sldMkLst>
      </pc:sldChg>
      <pc:sldChg chg="del">
        <pc:chgData name="Cigánek Kamil" userId="7e91099e-84ad-4d5d-a0ff-a4f032d30b98" providerId="ADAL" clId="{BDF00255-9A3D-46F4-9211-49CBAEED1C9C}" dt="2025-05-19T09:09:30.238" v="7480" actId="2696"/>
        <pc:sldMkLst>
          <pc:docMk/>
          <pc:sldMk cId="3781123823" sldId="314"/>
        </pc:sldMkLst>
      </pc:sldChg>
      <pc:sldChg chg="del">
        <pc:chgData name="Cigánek Kamil" userId="7e91099e-84ad-4d5d-a0ff-a4f032d30b98" providerId="ADAL" clId="{BDF00255-9A3D-46F4-9211-49CBAEED1C9C}" dt="2025-05-19T09:09:30.238" v="7480" actId="2696"/>
        <pc:sldMkLst>
          <pc:docMk/>
          <pc:sldMk cId="489111390" sldId="315"/>
        </pc:sldMkLst>
      </pc:sldChg>
      <pc:sldChg chg="del">
        <pc:chgData name="Cigánek Kamil" userId="7e91099e-84ad-4d5d-a0ff-a4f032d30b98" providerId="ADAL" clId="{BDF00255-9A3D-46F4-9211-49CBAEED1C9C}" dt="2025-05-19T09:09:30.238" v="7480" actId="2696"/>
        <pc:sldMkLst>
          <pc:docMk/>
          <pc:sldMk cId="3302447436" sldId="317"/>
        </pc:sldMkLst>
      </pc:sldChg>
      <pc:sldChg chg="del">
        <pc:chgData name="Cigánek Kamil" userId="7e91099e-84ad-4d5d-a0ff-a4f032d30b98" providerId="ADAL" clId="{BDF00255-9A3D-46F4-9211-49CBAEED1C9C}" dt="2025-05-19T09:09:30.238" v="7480" actId="2696"/>
        <pc:sldMkLst>
          <pc:docMk/>
          <pc:sldMk cId="3032525544" sldId="318"/>
        </pc:sldMkLst>
      </pc:sldChg>
      <pc:sldChg chg="del">
        <pc:chgData name="Cigánek Kamil" userId="7e91099e-84ad-4d5d-a0ff-a4f032d30b98" providerId="ADAL" clId="{BDF00255-9A3D-46F4-9211-49CBAEED1C9C}" dt="2025-05-19T09:09:30.238" v="7480" actId="2696"/>
        <pc:sldMkLst>
          <pc:docMk/>
          <pc:sldMk cId="405089894" sldId="319"/>
        </pc:sldMkLst>
      </pc:sldChg>
      <pc:sldChg chg="modSp add del mod ord">
        <pc:chgData name="Cigánek Kamil" userId="7e91099e-84ad-4d5d-a0ff-a4f032d30b98" providerId="ADAL" clId="{BDF00255-9A3D-46F4-9211-49CBAEED1C9C}" dt="2025-05-18T14:22:24.753" v="5363" actId="2696"/>
        <pc:sldMkLst>
          <pc:docMk/>
          <pc:sldMk cId="2153634242" sldId="321"/>
        </pc:sldMkLst>
      </pc:sldChg>
      <pc:sldChg chg="del">
        <pc:chgData name="Cigánek Kamil" userId="7e91099e-84ad-4d5d-a0ff-a4f032d30b98" providerId="ADAL" clId="{BDF00255-9A3D-46F4-9211-49CBAEED1C9C}" dt="2025-05-19T09:09:30.238" v="7480" actId="2696"/>
        <pc:sldMkLst>
          <pc:docMk/>
          <pc:sldMk cId="1790794196" sldId="322"/>
        </pc:sldMkLst>
      </pc:sldChg>
      <pc:sldChg chg="del">
        <pc:chgData name="Cigánek Kamil" userId="7e91099e-84ad-4d5d-a0ff-a4f032d30b98" providerId="ADAL" clId="{BDF00255-9A3D-46F4-9211-49CBAEED1C9C}" dt="2025-05-19T09:09:30.238" v="7480" actId="2696"/>
        <pc:sldMkLst>
          <pc:docMk/>
          <pc:sldMk cId="254882276" sldId="323"/>
        </pc:sldMkLst>
      </pc:sldChg>
      <pc:sldChg chg="del">
        <pc:chgData name="Cigánek Kamil" userId="7e91099e-84ad-4d5d-a0ff-a4f032d30b98" providerId="ADAL" clId="{BDF00255-9A3D-46F4-9211-49CBAEED1C9C}" dt="2025-05-19T09:09:30.238" v="7480" actId="2696"/>
        <pc:sldMkLst>
          <pc:docMk/>
          <pc:sldMk cId="1232086757" sldId="324"/>
        </pc:sldMkLst>
      </pc:sldChg>
      <pc:sldChg chg="del">
        <pc:chgData name="Cigánek Kamil" userId="7e91099e-84ad-4d5d-a0ff-a4f032d30b98" providerId="ADAL" clId="{BDF00255-9A3D-46F4-9211-49CBAEED1C9C}" dt="2025-05-19T09:09:30.238" v="7480" actId="2696"/>
        <pc:sldMkLst>
          <pc:docMk/>
          <pc:sldMk cId="2273004466" sldId="325"/>
        </pc:sldMkLst>
      </pc:sldChg>
      <pc:sldChg chg="addSp delSp modSp mod">
        <pc:chgData name="Cigánek Kamil" userId="7e91099e-84ad-4d5d-a0ff-a4f032d30b98" providerId="ADAL" clId="{BDF00255-9A3D-46F4-9211-49CBAEED1C9C}" dt="2025-05-19T05:58:04.244" v="6590" actId="11529"/>
        <pc:sldMkLst>
          <pc:docMk/>
          <pc:sldMk cId="1502626879" sldId="330"/>
        </pc:sldMkLst>
      </pc:sldChg>
      <pc:sldChg chg="addSp delSp modSp add mod ord">
        <pc:chgData name="Cigánek Kamil" userId="7e91099e-84ad-4d5d-a0ff-a4f032d30b98" providerId="ADAL" clId="{BDF00255-9A3D-46F4-9211-49CBAEED1C9C}" dt="2025-05-19T09:35:32.055" v="7740" actId="115"/>
        <pc:sldMkLst>
          <pc:docMk/>
          <pc:sldMk cId="557118059" sldId="331"/>
        </pc:sldMkLst>
      </pc:sldChg>
      <pc:sldChg chg="addSp delSp modSp add mod">
        <pc:chgData name="Cigánek Kamil" userId="7e91099e-84ad-4d5d-a0ff-a4f032d30b98" providerId="ADAL" clId="{BDF00255-9A3D-46F4-9211-49CBAEED1C9C}" dt="2025-05-18T06:01:24.472" v="976" actId="108"/>
        <pc:sldMkLst>
          <pc:docMk/>
          <pc:sldMk cId="1222710988" sldId="332"/>
        </pc:sldMkLst>
      </pc:sldChg>
      <pc:sldChg chg="addSp delSp modSp add mod ord">
        <pc:chgData name="Cigánek Kamil" userId="7e91099e-84ad-4d5d-a0ff-a4f032d30b98" providerId="ADAL" clId="{BDF00255-9A3D-46F4-9211-49CBAEED1C9C}" dt="2025-05-19T02:49:40.886" v="5370" actId="122"/>
        <pc:sldMkLst>
          <pc:docMk/>
          <pc:sldMk cId="3727411942" sldId="333"/>
        </pc:sldMkLst>
        <pc:spChg chg="mod">
          <ac:chgData name="Cigánek Kamil" userId="7e91099e-84ad-4d5d-a0ff-a4f032d30b98" providerId="ADAL" clId="{BDF00255-9A3D-46F4-9211-49CBAEED1C9C}" dt="2025-05-18T09:21:43.660" v="1917" actId="20577"/>
          <ac:spMkLst>
            <pc:docMk/>
            <pc:sldMk cId="3727411942" sldId="333"/>
            <ac:spMk id="2" creationId="{758BF21F-9368-3B88-6FF8-9F303F521CD5}"/>
          </ac:spMkLst>
        </pc:spChg>
        <pc:spChg chg="add mod">
          <ac:chgData name="Cigánek Kamil" userId="7e91099e-84ad-4d5d-a0ff-a4f032d30b98" providerId="ADAL" clId="{BDF00255-9A3D-46F4-9211-49CBAEED1C9C}" dt="2025-05-18T10:16:48.815" v="2867" actId="20577"/>
          <ac:spMkLst>
            <pc:docMk/>
            <pc:sldMk cId="3727411942" sldId="333"/>
            <ac:spMk id="8" creationId="{9337BAC2-F032-C123-4453-8F572B4DD904}"/>
          </ac:spMkLst>
        </pc:spChg>
        <pc:spChg chg="add del mod">
          <ac:chgData name="Cigánek Kamil" userId="7e91099e-84ad-4d5d-a0ff-a4f032d30b98" providerId="ADAL" clId="{BDF00255-9A3D-46F4-9211-49CBAEED1C9C}" dt="2025-05-19T02:49:40.886" v="5370" actId="122"/>
          <ac:spMkLst>
            <pc:docMk/>
            <pc:sldMk cId="3727411942" sldId="333"/>
            <ac:spMk id="10" creationId="{52A97B51-C62C-2C97-66FF-CC9A500CFB7A}"/>
          </ac:spMkLst>
        </pc:spChg>
        <pc:spChg chg="add mod">
          <ac:chgData name="Cigánek Kamil" userId="7e91099e-84ad-4d5d-a0ff-a4f032d30b98" providerId="ADAL" clId="{BDF00255-9A3D-46F4-9211-49CBAEED1C9C}" dt="2025-05-18T10:17:24.600" v="2883" actId="113"/>
          <ac:spMkLst>
            <pc:docMk/>
            <pc:sldMk cId="3727411942" sldId="333"/>
            <ac:spMk id="12" creationId="{F1A201EA-5F84-842B-90F1-3C5F234ED6D2}"/>
          </ac:spMkLst>
        </pc:spChg>
        <pc:spChg chg="add mod">
          <ac:chgData name="Cigánek Kamil" userId="7e91099e-84ad-4d5d-a0ff-a4f032d30b98" providerId="ADAL" clId="{BDF00255-9A3D-46F4-9211-49CBAEED1C9C}" dt="2025-05-18T10:14:57.013" v="2841" actId="14100"/>
          <ac:spMkLst>
            <pc:docMk/>
            <pc:sldMk cId="3727411942" sldId="333"/>
            <ac:spMk id="13" creationId="{D858738E-F21F-2EE6-4703-49E2EC3AB17A}"/>
          </ac:spMkLst>
        </pc:spChg>
        <pc:spChg chg="add mod">
          <ac:chgData name="Cigánek Kamil" userId="7e91099e-84ad-4d5d-a0ff-a4f032d30b98" providerId="ADAL" clId="{BDF00255-9A3D-46F4-9211-49CBAEED1C9C}" dt="2025-05-18T10:15:51.762" v="2863" actId="255"/>
          <ac:spMkLst>
            <pc:docMk/>
            <pc:sldMk cId="3727411942" sldId="333"/>
            <ac:spMk id="14" creationId="{0D648600-BE3E-C3CD-3E97-BB6F9FD27E92}"/>
          </ac:spMkLst>
        </pc:spChg>
      </pc:sldChg>
      <pc:sldChg chg="modSp add mod ord">
        <pc:chgData name="Cigánek Kamil" userId="7e91099e-84ad-4d5d-a0ff-a4f032d30b98" providerId="ADAL" clId="{BDF00255-9A3D-46F4-9211-49CBAEED1C9C}" dt="2025-05-19T09:38:20.304" v="7779" actId="115"/>
        <pc:sldMkLst>
          <pc:docMk/>
          <pc:sldMk cId="2685668345" sldId="334"/>
        </pc:sldMkLst>
        <pc:spChg chg="mod">
          <ac:chgData name="Cigánek Kamil" userId="7e91099e-84ad-4d5d-a0ff-a4f032d30b98" providerId="ADAL" clId="{BDF00255-9A3D-46F4-9211-49CBAEED1C9C}" dt="2025-05-18T08:15:30.426" v="1494"/>
          <ac:spMkLst>
            <pc:docMk/>
            <pc:sldMk cId="2685668345" sldId="334"/>
            <ac:spMk id="2" creationId="{758BF21F-9368-3B88-6FF8-9F303F521CD5}"/>
          </ac:spMkLst>
        </pc:spChg>
        <pc:spChg chg="mod">
          <ac:chgData name="Cigánek Kamil" userId="7e91099e-84ad-4d5d-a0ff-a4f032d30b98" providerId="ADAL" clId="{BDF00255-9A3D-46F4-9211-49CBAEED1C9C}" dt="2025-05-19T09:38:20.304" v="7779" actId="115"/>
          <ac:spMkLst>
            <pc:docMk/>
            <pc:sldMk cId="2685668345" sldId="334"/>
            <ac:spMk id="9" creationId="{4630C8AE-EC68-9763-07AE-4C0138CA36F6}"/>
          </ac:spMkLst>
        </pc:spChg>
      </pc:sldChg>
      <pc:sldChg chg="add del">
        <pc:chgData name="Cigánek Kamil" userId="7e91099e-84ad-4d5d-a0ff-a4f032d30b98" providerId="ADAL" clId="{BDF00255-9A3D-46F4-9211-49CBAEED1C9C}" dt="2025-05-19T09:09:30.238" v="7480" actId="2696"/>
        <pc:sldMkLst>
          <pc:docMk/>
          <pc:sldMk cId="2602375552" sldId="335"/>
        </pc:sldMkLst>
      </pc:sldChg>
      <pc:sldChg chg="modSp add mod ord">
        <pc:chgData name="Cigánek Kamil" userId="7e91099e-84ad-4d5d-a0ff-a4f032d30b98" providerId="ADAL" clId="{BDF00255-9A3D-46F4-9211-49CBAEED1C9C}" dt="2025-05-18T11:49:17.121" v="3488"/>
        <pc:sldMkLst>
          <pc:docMk/>
          <pc:sldMk cId="238189458" sldId="336"/>
        </pc:sldMkLst>
        <pc:spChg chg="mod">
          <ac:chgData name="Cigánek Kamil" userId="7e91099e-84ad-4d5d-a0ff-a4f032d30b98" providerId="ADAL" clId="{BDF00255-9A3D-46F4-9211-49CBAEED1C9C}" dt="2025-05-18T11:49:11.146" v="3486" actId="6549"/>
          <ac:spMkLst>
            <pc:docMk/>
            <pc:sldMk cId="238189458" sldId="336"/>
            <ac:spMk id="3" creationId="{E85909A1-B887-4C88-C038-47A4B6B4C0ED}"/>
          </ac:spMkLst>
        </pc:spChg>
      </pc:sldChg>
      <pc:sldChg chg="add del">
        <pc:chgData name="Cigánek Kamil" userId="7e91099e-84ad-4d5d-a0ff-a4f032d30b98" providerId="ADAL" clId="{BDF00255-9A3D-46F4-9211-49CBAEED1C9C}" dt="2025-05-18T09:48:02.282" v="2372" actId="2696"/>
        <pc:sldMkLst>
          <pc:docMk/>
          <pc:sldMk cId="2811490435" sldId="337"/>
        </pc:sldMkLst>
      </pc:sldChg>
      <pc:sldChg chg="modSp add mod">
        <pc:chgData name="Cigánek Kamil" userId="7e91099e-84ad-4d5d-a0ff-a4f032d30b98" providerId="ADAL" clId="{BDF00255-9A3D-46F4-9211-49CBAEED1C9C}" dt="2025-05-19T02:51:51.912" v="5409" actId="2085"/>
        <pc:sldMkLst>
          <pc:docMk/>
          <pc:sldMk cId="3024742657" sldId="337"/>
        </pc:sldMkLst>
        <pc:spChg chg="mod">
          <ac:chgData name="Cigánek Kamil" userId="7e91099e-84ad-4d5d-a0ff-a4f032d30b98" providerId="ADAL" clId="{BDF00255-9A3D-46F4-9211-49CBAEED1C9C}" dt="2025-05-18T11:10:46.545" v="3209" actId="948"/>
          <ac:spMkLst>
            <pc:docMk/>
            <pc:sldMk cId="3024742657" sldId="337"/>
            <ac:spMk id="3" creationId="{E85909A1-B887-4C88-C038-47A4B6B4C0ED}"/>
          </ac:spMkLst>
        </pc:spChg>
        <pc:spChg chg="mod">
          <ac:chgData name="Cigánek Kamil" userId="7e91099e-84ad-4d5d-a0ff-a4f032d30b98" providerId="ADAL" clId="{BDF00255-9A3D-46F4-9211-49CBAEED1C9C}" dt="2025-05-19T02:51:51.912" v="5409" actId="2085"/>
          <ac:spMkLst>
            <pc:docMk/>
            <pc:sldMk cId="3024742657" sldId="337"/>
            <ac:spMk id="5" creationId="{E056761F-A4D2-5A6D-0668-847839A33CBA}"/>
          </ac:spMkLst>
        </pc:spChg>
      </pc:sldChg>
      <pc:sldChg chg="modSp add mod">
        <pc:chgData name="Cigánek Kamil" userId="7e91099e-84ad-4d5d-a0ff-a4f032d30b98" providerId="ADAL" clId="{BDF00255-9A3D-46F4-9211-49CBAEED1C9C}" dt="2025-05-19T02:51:38.411" v="5408" actId="2085"/>
        <pc:sldMkLst>
          <pc:docMk/>
          <pc:sldMk cId="820507800" sldId="338"/>
        </pc:sldMkLst>
      </pc:sldChg>
      <pc:sldChg chg="add del">
        <pc:chgData name="Cigánek Kamil" userId="7e91099e-84ad-4d5d-a0ff-a4f032d30b98" providerId="ADAL" clId="{BDF00255-9A3D-46F4-9211-49CBAEED1C9C}" dt="2025-05-18T10:33:47.633" v="2979" actId="2696"/>
        <pc:sldMkLst>
          <pc:docMk/>
          <pc:sldMk cId="1081860277" sldId="339"/>
        </pc:sldMkLst>
      </pc:sldChg>
      <pc:sldChg chg="addSp modSp add mod">
        <pc:chgData name="Cigánek Kamil" userId="7e91099e-84ad-4d5d-a0ff-a4f032d30b98" providerId="ADAL" clId="{BDF00255-9A3D-46F4-9211-49CBAEED1C9C}" dt="2025-05-19T02:52:01.917" v="5410" actId="2085"/>
        <pc:sldMkLst>
          <pc:docMk/>
          <pc:sldMk cId="1003608321" sldId="340"/>
        </pc:sldMkLst>
        <pc:spChg chg="mod">
          <ac:chgData name="Cigánek Kamil" userId="7e91099e-84ad-4d5d-a0ff-a4f032d30b98" providerId="ADAL" clId="{BDF00255-9A3D-46F4-9211-49CBAEED1C9C}" dt="2025-05-18T11:10:32.900" v="3206" actId="948"/>
          <ac:spMkLst>
            <pc:docMk/>
            <pc:sldMk cId="1003608321" sldId="340"/>
            <ac:spMk id="3" creationId="{E85909A1-B887-4C88-C038-47A4B6B4C0ED}"/>
          </ac:spMkLst>
        </pc:spChg>
        <pc:spChg chg="mod">
          <ac:chgData name="Cigánek Kamil" userId="7e91099e-84ad-4d5d-a0ff-a4f032d30b98" providerId="ADAL" clId="{BDF00255-9A3D-46F4-9211-49CBAEED1C9C}" dt="2025-05-19T02:52:01.917" v="5410" actId="2085"/>
          <ac:spMkLst>
            <pc:docMk/>
            <pc:sldMk cId="1003608321" sldId="340"/>
            <ac:spMk id="5" creationId="{E056761F-A4D2-5A6D-0668-847839A33CBA}"/>
          </ac:spMkLst>
        </pc:spChg>
      </pc:sldChg>
      <pc:sldChg chg="modSp add mod">
        <pc:chgData name="Cigánek Kamil" userId="7e91099e-84ad-4d5d-a0ff-a4f032d30b98" providerId="ADAL" clId="{BDF00255-9A3D-46F4-9211-49CBAEED1C9C}" dt="2025-05-18T11:31:26.022" v="3477" actId="115"/>
        <pc:sldMkLst>
          <pc:docMk/>
          <pc:sldMk cId="3050919588" sldId="341"/>
        </pc:sldMkLst>
        <pc:spChg chg="mod">
          <ac:chgData name="Cigánek Kamil" userId="7e91099e-84ad-4d5d-a0ff-a4f032d30b98" providerId="ADAL" clId="{BDF00255-9A3D-46F4-9211-49CBAEED1C9C}" dt="2025-05-18T11:31:26.022" v="3477" actId="115"/>
          <ac:spMkLst>
            <pc:docMk/>
            <pc:sldMk cId="3050919588" sldId="341"/>
            <ac:spMk id="3" creationId="{E85909A1-B887-4C88-C038-47A4B6B4C0ED}"/>
          </ac:spMkLst>
        </pc:spChg>
        <pc:spChg chg="mod">
          <ac:chgData name="Cigánek Kamil" userId="7e91099e-84ad-4d5d-a0ff-a4f032d30b98" providerId="ADAL" clId="{BDF00255-9A3D-46F4-9211-49CBAEED1C9C}" dt="2025-05-18T11:31:15.362" v="3476" actId="1076"/>
          <ac:spMkLst>
            <pc:docMk/>
            <pc:sldMk cId="3050919588" sldId="341"/>
            <ac:spMk id="5" creationId="{E056761F-A4D2-5A6D-0668-847839A33CBA}"/>
          </ac:spMkLst>
        </pc:spChg>
      </pc:sldChg>
      <pc:sldChg chg="addSp delSp modSp add mod">
        <pc:chgData name="Cigánek Kamil" userId="7e91099e-84ad-4d5d-a0ff-a4f032d30b98" providerId="ADAL" clId="{BDF00255-9A3D-46F4-9211-49CBAEED1C9C}" dt="2025-05-18T13:47:38.830" v="4474" actId="11529"/>
        <pc:sldMkLst>
          <pc:docMk/>
          <pc:sldMk cId="1497474590" sldId="342"/>
        </pc:sldMkLst>
      </pc:sldChg>
      <pc:sldChg chg="addSp delSp modSp add mod">
        <pc:chgData name="Cigánek Kamil" userId="7e91099e-84ad-4d5d-a0ff-a4f032d30b98" providerId="ADAL" clId="{BDF00255-9A3D-46F4-9211-49CBAEED1C9C}" dt="2025-05-19T05:51:27.043" v="6557" actId="948"/>
        <pc:sldMkLst>
          <pc:docMk/>
          <pc:sldMk cId="3609892908" sldId="343"/>
        </pc:sldMkLst>
        <pc:spChg chg="mod">
          <ac:chgData name="Cigánek Kamil" userId="7e91099e-84ad-4d5d-a0ff-a4f032d30b98" providerId="ADAL" clId="{BDF00255-9A3D-46F4-9211-49CBAEED1C9C}" dt="2025-05-18T13:48:33.673" v="4476" actId="6549"/>
          <ac:spMkLst>
            <pc:docMk/>
            <pc:sldMk cId="3609892908" sldId="343"/>
            <ac:spMk id="3" creationId="{E85909A1-B887-4C88-C038-47A4B6B4C0ED}"/>
          </ac:spMkLst>
        </pc:spChg>
        <pc:spChg chg="add del mod">
          <ac:chgData name="Cigánek Kamil" userId="7e91099e-84ad-4d5d-a0ff-a4f032d30b98" providerId="ADAL" clId="{BDF00255-9A3D-46F4-9211-49CBAEED1C9C}" dt="2025-05-19T02:54:14.016" v="5416" actId="207"/>
          <ac:spMkLst>
            <pc:docMk/>
            <pc:sldMk cId="3609892908" sldId="343"/>
            <ac:spMk id="6" creationId="{2315894E-77B9-9142-93EF-7B207FB8A318}"/>
          </ac:spMkLst>
        </pc:spChg>
        <pc:spChg chg="add mod">
          <ac:chgData name="Cigánek Kamil" userId="7e91099e-84ad-4d5d-a0ff-a4f032d30b98" providerId="ADAL" clId="{BDF00255-9A3D-46F4-9211-49CBAEED1C9C}" dt="2025-05-19T02:52:50.729" v="5411" actId="207"/>
          <ac:spMkLst>
            <pc:docMk/>
            <pc:sldMk cId="3609892908" sldId="343"/>
            <ac:spMk id="12" creationId="{91EE7E86-1945-C53F-A96D-1160BBAAACD7}"/>
          </ac:spMkLst>
        </pc:spChg>
        <pc:spChg chg="add mod">
          <ac:chgData name="Cigánek Kamil" userId="7e91099e-84ad-4d5d-a0ff-a4f032d30b98" providerId="ADAL" clId="{BDF00255-9A3D-46F4-9211-49CBAEED1C9C}" dt="2025-05-19T05:51:27.043" v="6557" actId="948"/>
          <ac:spMkLst>
            <pc:docMk/>
            <pc:sldMk cId="3609892908" sldId="343"/>
            <ac:spMk id="13" creationId="{812B9C8F-60AD-AF18-E817-CCB319519CBD}"/>
          </ac:spMkLst>
        </pc:spChg>
        <pc:picChg chg="add mod">
          <ac:chgData name="Cigánek Kamil" userId="7e91099e-84ad-4d5d-a0ff-a4f032d30b98" providerId="ADAL" clId="{BDF00255-9A3D-46F4-9211-49CBAEED1C9C}" dt="2025-05-19T03:16:23.821" v="5613" actId="207"/>
          <ac:picMkLst>
            <pc:docMk/>
            <pc:sldMk cId="3609892908" sldId="343"/>
            <ac:picMk id="7" creationId="{77AB6AD6-0601-C2FA-671F-69DBF657ADD8}"/>
          </ac:picMkLst>
        </pc:picChg>
        <pc:picChg chg="add mod">
          <ac:chgData name="Cigánek Kamil" userId="7e91099e-84ad-4d5d-a0ff-a4f032d30b98" providerId="ADAL" clId="{BDF00255-9A3D-46F4-9211-49CBAEED1C9C}" dt="2025-05-19T03:16:11.833" v="5611" actId="207"/>
          <ac:picMkLst>
            <pc:docMk/>
            <pc:sldMk cId="3609892908" sldId="343"/>
            <ac:picMk id="9" creationId="{D10F500D-E52B-FE97-0F0D-B00B0D159446}"/>
          </ac:picMkLst>
        </pc:picChg>
      </pc:sldChg>
      <pc:sldChg chg="modSp add mod ord">
        <pc:chgData name="Cigánek Kamil" userId="7e91099e-84ad-4d5d-a0ff-a4f032d30b98" providerId="ADAL" clId="{BDF00255-9A3D-46F4-9211-49CBAEED1C9C}" dt="2025-05-19T05:53:26.233" v="6580" actId="6549"/>
        <pc:sldMkLst>
          <pc:docMk/>
          <pc:sldMk cId="1779188935" sldId="344"/>
        </pc:sldMkLst>
      </pc:sldChg>
      <pc:sldChg chg="addSp delSp modSp add mod ord">
        <pc:chgData name="Cigánek Kamil" userId="7e91099e-84ad-4d5d-a0ff-a4f032d30b98" providerId="ADAL" clId="{BDF00255-9A3D-46F4-9211-49CBAEED1C9C}" dt="2025-05-22T09:12:57.169" v="7841" actId="255"/>
        <pc:sldMkLst>
          <pc:docMk/>
          <pc:sldMk cId="1686950613" sldId="345"/>
        </pc:sldMkLst>
      </pc:sldChg>
      <pc:sldChg chg="modSp add mod">
        <pc:chgData name="Cigánek Kamil" userId="7e91099e-84ad-4d5d-a0ff-a4f032d30b98" providerId="ADAL" clId="{BDF00255-9A3D-46F4-9211-49CBAEED1C9C}" dt="2025-05-19T06:19:27.992" v="6763" actId="5793"/>
        <pc:sldMkLst>
          <pc:docMk/>
          <pc:sldMk cId="424208780" sldId="346"/>
        </pc:sldMkLst>
        <pc:spChg chg="mod">
          <ac:chgData name="Cigánek Kamil" userId="7e91099e-84ad-4d5d-a0ff-a4f032d30b98" providerId="ADAL" clId="{BDF00255-9A3D-46F4-9211-49CBAEED1C9C}" dt="2025-05-19T05:59:24.278" v="6630" actId="20577"/>
          <ac:spMkLst>
            <pc:docMk/>
            <pc:sldMk cId="424208780" sldId="346"/>
            <ac:spMk id="2" creationId="{758BF21F-9368-3B88-6FF8-9F303F521CD5}"/>
          </ac:spMkLst>
        </pc:spChg>
        <pc:spChg chg="mod">
          <ac:chgData name="Cigánek Kamil" userId="7e91099e-84ad-4d5d-a0ff-a4f032d30b98" providerId="ADAL" clId="{BDF00255-9A3D-46F4-9211-49CBAEED1C9C}" dt="2025-05-19T06:19:27.992" v="6763" actId="5793"/>
          <ac:spMkLst>
            <pc:docMk/>
            <pc:sldMk cId="424208780" sldId="346"/>
            <ac:spMk id="3" creationId="{E85909A1-B887-4C88-C038-47A4B6B4C0ED}"/>
          </ac:spMkLst>
        </pc:spChg>
      </pc:sldChg>
      <pc:sldChg chg="modSp add mod">
        <pc:chgData name="Cigánek Kamil" userId="7e91099e-84ad-4d5d-a0ff-a4f032d30b98" providerId="ADAL" clId="{BDF00255-9A3D-46F4-9211-49CBAEED1C9C}" dt="2025-05-19T06:21:54.285" v="6781" actId="20577"/>
        <pc:sldMkLst>
          <pc:docMk/>
          <pc:sldMk cId="2717369458" sldId="347"/>
        </pc:sldMkLst>
      </pc:sldChg>
      <pc:sldChg chg="modSp add mod">
        <pc:chgData name="Cigánek Kamil" userId="7e91099e-84ad-4d5d-a0ff-a4f032d30b98" providerId="ADAL" clId="{BDF00255-9A3D-46F4-9211-49CBAEED1C9C}" dt="2025-05-19T06:36:31.691" v="6956" actId="113"/>
        <pc:sldMkLst>
          <pc:docMk/>
          <pc:sldMk cId="1124940746" sldId="348"/>
        </pc:sldMkLst>
      </pc:sldChg>
      <pc:sldChg chg="addSp delSp modSp add mod">
        <pc:chgData name="Cigánek Kamil" userId="7e91099e-84ad-4d5d-a0ff-a4f032d30b98" providerId="ADAL" clId="{BDF00255-9A3D-46F4-9211-49CBAEED1C9C}" dt="2025-05-19T08:30:54.196" v="7358" actId="1076"/>
        <pc:sldMkLst>
          <pc:docMk/>
          <pc:sldMk cId="2817722064" sldId="349"/>
        </pc:sldMkLst>
        <pc:spChg chg="add mod">
          <ac:chgData name="Cigánek Kamil" userId="7e91099e-84ad-4d5d-a0ff-a4f032d30b98" providerId="ADAL" clId="{BDF00255-9A3D-46F4-9211-49CBAEED1C9C}" dt="2025-05-19T08:30:54.196" v="7358" actId="1076"/>
          <ac:spMkLst>
            <pc:docMk/>
            <pc:sldMk cId="2817722064" sldId="349"/>
            <ac:spMk id="4" creationId="{1450800D-8173-8C14-71DC-B980A6735FCE}"/>
          </ac:spMkLst>
        </pc:spChg>
        <pc:spChg chg="mod">
          <ac:chgData name="Cigánek Kamil" userId="7e91099e-84ad-4d5d-a0ff-a4f032d30b98" providerId="ADAL" clId="{BDF00255-9A3D-46F4-9211-49CBAEED1C9C}" dt="2025-05-19T08:28:05.749" v="7306" actId="1076"/>
          <ac:spMkLst>
            <pc:docMk/>
            <pc:sldMk cId="2817722064" sldId="349"/>
            <ac:spMk id="5" creationId="{E056761F-A4D2-5A6D-0668-847839A33CBA}"/>
          </ac:spMkLst>
        </pc:spChg>
        <pc:spChg chg="add del mod">
          <ac:chgData name="Cigánek Kamil" userId="7e91099e-84ad-4d5d-a0ff-a4f032d30b98" providerId="ADAL" clId="{BDF00255-9A3D-46F4-9211-49CBAEED1C9C}" dt="2025-05-19T08:30:30.147" v="7352" actId="1076"/>
          <ac:spMkLst>
            <pc:docMk/>
            <pc:sldMk cId="2817722064" sldId="349"/>
            <ac:spMk id="6" creationId="{2029513A-0F54-EB8D-0137-8C70B0652C7B}"/>
          </ac:spMkLst>
        </pc:spChg>
        <pc:spChg chg="add mod">
          <ac:chgData name="Cigánek Kamil" userId="7e91099e-84ad-4d5d-a0ff-a4f032d30b98" providerId="ADAL" clId="{BDF00255-9A3D-46F4-9211-49CBAEED1C9C}" dt="2025-05-19T08:30:36.109" v="7353" actId="1076"/>
          <ac:spMkLst>
            <pc:docMk/>
            <pc:sldMk cId="2817722064" sldId="349"/>
            <ac:spMk id="11" creationId="{8F08A16C-A0AC-7A85-8136-CF96D457DD4A}"/>
          </ac:spMkLst>
        </pc:spChg>
        <pc:spChg chg="add mod">
          <ac:chgData name="Cigánek Kamil" userId="7e91099e-84ad-4d5d-a0ff-a4f032d30b98" providerId="ADAL" clId="{BDF00255-9A3D-46F4-9211-49CBAEED1C9C}" dt="2025-05-19T08:30:45.841" v="7356" actId="14100"/>
          <ac:spMkLst>
            <pc:docMk/>
            <pc:sldMk cId="2817722064" sldId="349"/>
            <ac:spMk id="25" creationId="{A39427AC-78D1-A6D6-5DFB-620D58002C96}"/>
          </ac:spMkLst>
        </pc:spChg>
        <pc:cxnChg chg="add mod">
          <ac:chgData name="Cigánek Kamil" userId="7e91099e-84ad-4d5d-a0ff-a4f032d30b98" providerId="ADAL" clId="{BDF00255-9A3D-46F4-9211-49CBAEED1C9C}" dt="2025-05-19T08:30:54.196" v="7358" actId="1076"/>
          <ac:cxnSpMkLst>
            <pc:docMk/>
            <pc:sldMk cId="2817722064" sldId="349"/>
            <ac:cxnSpMk id="22" creationId="{41FF7233-1F66-0D7D-7F22-A4504E4EAAEE}"/>
          </ac:cxnSpMkLst>
        </pc:cxnChg>
        <pc:cxnChg chg="add">
          <ac:chgData name="Cigánek Kamil" userId="7e91099e-84ad-4d5d-a0ff-a4f032d30b98" providerId="ADAL" clId="{BDF00255-9A3D-46F4-9211-49CBAEED1C9C}" dt="2025-05-19T08:29:12.331" v="7314" actId="11529"/>
          <ac:cxnSpMkLst>
            <pc:docMk/>
            <pc:sldMk cId="2817722064" sldId="349"/>
            <ac:cxnSpMk id="24" creationId="{2720DC75-AA85-514D-AB67-CED4264BBE13}"/>
          </ac:cxnSpMkLst>
        </pc:cxnChg>
      </pc:sldChg>
      <pc:sldChg chg="addSp delSp modSp add mod ord">
        <pc:chgData name="Cigánek Kamil" userId="7e91099e-84ad-4d5d-a0ff-a4f032d30b98" providerId="ADAL" clId="{BDF00255-9A3D-46F4-9211-49CBAEED1C9C}" dt="2025-05-19T09:01:08.864" v="7455" actId="123"/>
        <pc:sldMkLst>
          <pc:docMk/>
          <pc:sldMk cId="3215959766" sldId="350"/>
        </pc:sldMkLst>
        <pc:spChg chg="mod">
          <ac:chgData name="Cigánek Kamil" userId="7e91099e-84ad-4d5d-a0ff-a4f032d30b98" providerId="ADAL" clId="{BDF00255-9A3D-46F4-9211-49CBAEED1C9C}" dt="2025-05-19T08:58:20.451" v="7442" actId="20577"/>
          <ac:spMkLst>
            <pc:docMk/>
            <pc:sldMk cId="3215959766" sldId="350"/>
            <ac:spMk id="3" creationId="{E85909A1-B887-4C88-C038-47A4B6B4C0ED}"/>
          </ac:spMkLst>
        </pc:spChg>
        <pc:spChg chg="mod">
          <ac:chgData name="Cigánek Kamil" userId="7e91099e-84ad-4d5d-a0ff-a4f032d30b98" providerId="ADAL" clId="{BDF00255-9A3D-46F4-9211-49CBAEED1C9C}" dt="2025-05-19T08:58:25.072" v="7446" actId="20577"/>
          <ac:spMkLst>
            <pc:docMk/>
            <pc:sldMk cId="3215959766" sldId="350"/>
            <ac:spMk id="5" creationId="{E056761F-A4D2-5A6D-0668-847839A33CBA}"/>
          </ac:spMkLst>
        </pc:spChg>
        <pc:spChg chg="add mod">
          <ac:chgData name="Cigánek Kamil" userId="7e91099e-84ad-4d5d-a0ff-a4f032d30b98" providerId="ADAL" clId="{BDF00255-9A3D-46F4-9211-49CBAEED1C9C}" dt="2025-05-19T09:01:08.864" v="7455" actId="123"/>
          <ac:spMkLst>
            <pc:docMk/>
            <pc:sldMk cId="3215959766" sldId="350"/>
            <ac:spMk id="6" creationId="{3938C490-C925-4A47-0DA8-262E50F864E6}"/>
          </ac:spMkLst>
        </pc:spChg>
      </pc:sldChg>
      <pc:sldChg chg="modSp add mod">
        <pc:chgData name="Cigánek Kamil" userId="7e91099e-84ad-4d5d-a0ff-a4f032d30b98" providerId="ADAL" clId="{BDF00255-9A3D-46F4-9211-49CBAEED1C9C}" dt="2025-05-19T09:08:22.772" v="7479" actId="20577"/>
        <pc:sldMkLst>
          <pc:docMk/>
          <pc:sldMk cId="1453691801" sldId="351"/>
        </pc:sldMkLst>
        <pc:spChg chg="mod">
          <ac:chgData name="Cigánek Kamil" userId="7e91099e-84ad-4d5d-a0ff-a4f032d30b98" providerId="ADAL" clId="{BDF00255-9A3D-46F4-9211-49CBAEED1C9C}" dt="2025-05-19T09:03:33.583" v="7463" actId="14100"/>
          <ac:spMkLst>
            <pc:docMk/>
            <pc:sldMk cId="1453691801" sldId="351"/>
            <ac:spMk id="3" creationId="{E85909A1-B887-4C88-C038-47A4B6B4C0ED}"/>
          </ac:spMkLst>
        </pc:spChg>
        <pc:spChg chg="mod">
          <ac:chgData name="Cigánek Kamil" userId="7e91099e-84ad-4d5d-a0ff-a4f032d30b98" providerId="ADAL" clId="{BDF00255-9A3D-46F4-9211-49CBAEED1C9C}" dt="2025-05-19T09:03:22.722" v="7462" actId="207"/>
          <ac:spMkLst>
            <pc:docMk/>
            <pc:sldMk cId="1453691801" sldId="351"/>
            <ac:spMk id="5" creationId="{E056761F-A4D2-5A6D-0668-847839A33CBA}"/>
          </ac:spMkLst>
        </pc:spChg>
        <pc:spChg chg="mod">
          <ac:chgData name="Cigánek Kamil" userId="7e91099e-84ad-4d5d-a0ff-a4f032d30b98" providerId="ADAL" clId="{BDF00255-9A3D-46F4-9211-49CBAEED1C9C}" dt="2025-05-19T09:08:22.772" v="7479" actId="20577"/>
          <ac:spMkLst>
            <pc:docMk/>
            <pc:sldMk cId="1453691801" sldId="351"/>
            <ac:spMk id="6" creationId="{3938C490-C925-4A47-0DA8-262E50F864E6}"/>
          </ac:spMkLst>
        </pc:spChg>
      </pc:sldChg>
    </pc:docChg>
  </pc:docChgLst>
  <pc:docChgLst>
    <pc:chgData name="Cigánek Kamil" userId="7e91099e-84ad-4d5d-a0ff-a4f032d30b98" providerId="ADAL" clId="{5AD7F0DF-E8D7-4600-A742-2E345A16BFD5}"/>
    <pc:docChg chg="undo custSel addSld delSld modSld sldOrd">
      <pc:chgData name="Cigánek Kamil" userId="7e91099e-84ad-4d5d-a0ff-a4f032d30b98" providerId="ADAL" clId="{5AD7F0DF-E8D7-4600-A742-2E345A16BFD5}" dt="2025-07-22T07:19:47.226" v="1000" actId="20577"/>
      <pc:docMkLst>
        <pc:docMk/>
      </pc:docMkLst>
      <pc:sldChg chg="addSp modSp mod">
        <pc:chgData name="Cigánek Kamil" userId="7e91099e-84ad-4d5d-a0ff-a4f032d30b98" providerId="ADAL" clId="{5AD7F0DF-E8D7-4600-A742-2E345A16BFD5}" dt="2025-07-22T07:08:05.451" v="593" actId="20577"/>
        <pc:sldMkLst>
          <pc:docMk/>
          <pc:sldMk cId="424208780" sldId="346"/>
        </pc:sldMkLst>
        <pc:spChg chg="mod">
          <ac:chgData name="Cigánek Kamil" userId="7e91099e-84ad-4d5d-a0ff-a4f032d30b98" providerId="ADAL" clId="{5AD7F0DF-E8D7-4600-A742-2E345A16BFD5}" dt="2025-07-22T07:05:13.310" v="580" actId="20577"/>
          <ac:spMkLst>
            <pc:docMk/>
            <pc:sldMk cId="424208780" sldId="346"/>
            <ac:spMk id="3" creationId="{E85909A1-B887-4C88-C038-47A4B6B4C0ED}"/>
          </ac:spMkLst>
        </pc:spChg>
        <pc:spChg chg="add mod">
          <ac:chgData name="Cigánek Kamil" userId="7e91099e-84ad-4d5d-a0ff-a4f032d30b98" providerId="ADAL" clId="{5AD7F0DF-E8D7-4600-A742-2E345A16BFD5}" dt="2025-07-22T07:08:05.451" v="593" actId="20577"/>
          <ac:spMkLst>
            <pc:docMk/>
            <pc:sldMk cId="424208780" sldId="346"/>
            <ac:spMk id="4" creationId="{A38E39AF-76D2-823D-C580-11294396F9FD}"/>
          </ac:spMkLst>
        </pc:spChg>
      </pc:sldChg>
      <pc:sldChg chg="add del">
        <pc:chgData name="Cigánek Kamil" userId="7e91099e-84ad-4d5d-a0ff-a4f032d30b98" providerId="ADAL" clId="{5AD7F0DF-E8D7-4600-A742-2E345A16BFD5}" dt="2025-07-22T07:06:01.343" v="584"/>
        <pc:sldMkLst>
          <pc:docMk/>
          <pc:sldMk cId="307479180" sldId="347"/>
        </pc:sldMkLst>
      </pc:sldChg>
      <pc:sldChg chg="add del">
        <pc:chgData name="Cigánek Kamil" userId="7e91099e-84ad-4d5d-a0ff-a4f032d30b98" providerId="ADAL" clId="{5AD7F0DF-E8D7-4600-A742-2E345A16BFD5}" dt="2025-07-22T07:05:29.124" v="582"/>
        <pc:sldMkLst>
          <pc:docMk/>
          <pc:sldMk cId="704848532" sldId="347"/>
        </pc:sldMkLst>
      </pc:sldChg>
      <pc:sldChg chg="del">
        <pc:chgData name="Cigánek Kamil" userId="7e91099e-84ad-4d5d-a0ff-a4f032d30b98" providerId="ADAL" clId="{5AD7F0DF-E8D7-4600-A742-2E345A16BFD5}" dt="2025-07-22T07:02:48.861" v="574" actId="2696"/>
        <pc:sldMkLst>
          <pc:docMk/>
          <pc:sldMk cId="2717369458" sldId="347"/>
        </pc:sldMkLst>
      </pc:sldChg>
      <pc:sldChg chg="modSp mod">
        <pc:chgData name="Cigánek Kamil" userId="7e91099e-84ad-4d5d-a0ff-a4f032d30b98" providerId="ADAL" clId="{5AD7F0DF-E8D7-4600-A742-2E345A16BFD5}" dt="2025-07-22T07:19:47.226" v="1000" actId="20577"/>
        <pc:sldMkLst>
          <pc:docMk/>
          <pc:sldMk cId="2817722064" sldId="349"/>
        </pc:sldMkLst>
        <pc:spChg chg="mod">
          <ac:chgData name="Cigánek Kamil" userId="7e91099e-84ad-4d5d-a0ff-a4f032d30b98" providerId="ADAL" clId="{5AD7F0DF-E8D7-4600-A742-2E345A16BFD5}" dt="2025-07-22T07:09:08.842" v="607" actId="20577"/>
          <ac:spMkLst>
            <pc:docMk/>
            <pc:sldMk cId="2817722064" sldId="349"/>
            <ac:spMk id="4" creationId="{1450800D-8173-8C14-71DC-B980A6735FCE}"/>
          </ac:spMkLst>
        </pc:spChg>
        <pc:spChg chg="mod">
          <ac:chgData name="Cigánek Kamil" userId="7e91099e-84ad-4d5d-a0ff-a4f032d30b98" providerId="ADAL" clId="{5AD7F0DF-E8D7-4600-A742-2E345A16BFD5}" dt="2025-07-22T07:19:47.226" v="1000" actId="20577"/>
          <ac:spMkLst>
            <pc:docMk/>
            <pc:sldMk cId="2817722064" sldId="349"/>
            <ac:spMk id="6" creationId="{2029513A-0F54-EB8D-0137-8C70B0652C7B}"/>
          </ac:spMkLst>
        </pc:spChg>
      </pc:sldChg>
      <pc:sldChg chg="ord">
        <pc:chgData name="Cigánek Kamil" userId="7e91099e-84ad-4d5d-a0ff-a4f032d30b98" providerId="ADAL" clId="{5AD7F0DF-E8D7-4600-A742-2E345A16BFD5}" dt="2025-07-22T04:51:26.460" v="3"/>
        <pc:sldMkLst>
          <pc:docMk/>
          <pc:sldMk cId="1568077357" sldId="373"/>
        </pc:sldMkLst>
      </pc:sldChg>
      <pc:sldChg chg="del">
        <pc:chgData name="Cigánek Kamil" userId="7e91099e-84ad-4d5d-a0ff-a4f032d30b98" providerId="ADAL" clId="{5AD7F0DF-E8D7-4600-A742-2E345A16BFD5}" dt="2025-07-22T04:53:10.939" v="4" actId="2696"/>
        <pc:sldMkLst>
          <pc:docMk/>
          <pc:sldMk cId="1247999347" sldId="393"/>
        </pc:sldMkLst>
      </pc:sldChg>
      <pc:sldChg chg="delSp modSp add mod">
        <pc:chgData name="Cigánek Kamil" userId="7e91099e-84ad-4d5d-a0ff-a4f032d30b98" providerId="ADAL" clId="{5AD7F0DF-E8D7-4600-A742-2E345A16BFD5}" dt="2025-07-22T06:14:11.858" v="573" actId="5793"/>
        <pc:sldMkLst>
          <pc:docMk/>
          <pc:sldMk cId="98515246" sldId="396"/>
        </pc:sldMkLst>
        <pc:spChg chg="mod">
          <ac:chgData name="Cigánek Kamil" userId="7e91099e-84ad-4d5d-a0ff-a4f032d30b98" providerId="ADAL" clId="{5AD7F0DF-E8D7-4600-A742-2E345A16BFD5}" dt="2025-07-22T05:45:57.834" v="355" actId="948"/>
          <ac:spMkLst>
            <pc:docMk/>
            <pc:sldMk cId="98515246" sldId="396"/>
            <ac:spMk id="2" creationId="{4EF9DB50-CBCD-83A4-CCDB-924A3B53AEFD}"/>
          </ac:spMkLst>
        </pc:spChg>
        <pc:spChg chg="mod">
          <ac:chgData name="Cigánek Kamil" userId="7e91099e-84ad-4d5d-a0ff-a4f032d30b98" providerId="ADAL" clId="{5AD7F0DF-E8D7-4600-A742-2E345A16BFD5}" dt="2025-07-22T06:14:11.858" v="573" actId="5793"/>
          <ac:spMkLst>
            <pc:docMk/>
            <pc:sldMk cId="98515246" sldId="396"/>
            <ac:spMk id="3" creationId="{CCBE62C6-BCAE-1DE9-AB2A-AED014B8A3CF}"/>
          </ac:spMkLst>
        </pc:spChg>
        <pc:spChg chg="del">
          <ac:chgData name="Cigánek Kamil" userId="7e91099e-84ad-4d5d-a0ff-a4f032d30b98" providerId="ADAL" clId="{5AD7F0DF-E8D7-4600-A742-2E345A16BFD5}" dt="2025-07-22T04:57:51.969" v="11" actId="478"/>
          <ac:spMkLst>
            <pc:docMk/>
            <pc:sldMk cId="98515246" sldId="396"/>
            <ac:spMk id="6" creationId="{37F7C041-D135-7900-0086-EE90B9C109F5}"/>
          </ac:spMkLst>
        </pc:spChg>
        <pc:spChg chg="del mod">
          <ac:chgData name="Cigánek Kamil" userId="7e91099e-84ad-4d5d-a0ff-a4f032d30b98" providerId="ADAL" clId="{5AD7F0DF-E8D7-4600-A742-2E345A16BFD5}" dt="2025-07-22T04:57:45.245" v="9" actId="21"/>
          <ac:spMkLst>
            <pc:docMk/>
            <pc:sldMk cId="98515246" sldId="396"/>
            <ac:spMk id="9" creationId="{50D8D02D-0649-16B4-1F90-E175546BAD9E}"/>
          </ac:spMkLst>
        </pc:spChg>
        <pc:spChg chg="del">
          <ac:chgData name="Cigánek Kamil" userId="7e91099e-84ad-4d5d-a0ff-a4f032d30b98" providerId="ADAL" clId="{5AD7F0DF-E8D7-4600-A742-2E345A16BFD5}" dt="2025-07-22T04:57:48.933" v="10" actId="478"/>
          <ac:spMkLst>
            <pc:docMk/>
            <pc:sldMk cId="98515246" sldId="396"/>
            <ac:spMk id="10" creationId="{EDEF2233-023F-282B-934B-593C03353A3E}"/>
          </ac:spMkLst>
        </pc:spChg>
        <pc:picChg chg="del">
          <ac:chgData name="Cigánek Kamil" userId="7e91099e-84ad-4d5d-a0ff-a4f032d30b98" providerId="ADAL" clId="{5AD7F0DF-E8D7-4600-A742-2E345A16BFD5}" dt="2025-07-22T04:57:31.985" v="6" actId="478"/>
          <ac:picMkLst>
            <pc:docMk/>
            <pc:sldMk cId="98515246" sldId="396"/>
            <ac:picMk id="5" creationId="{BDD52269-6875-CDEB-34C1-07B6D73A2815}"/>
          </ac:picMkLst>
        </pc:picChg>
        <pc:picChg chg="del">
          <ac:chgData name="Cigánek Kamil" userId="7e91099e-84ad-4d5d-a0ff-a4f032d30b98" providerId="ADAL" clId="{5AD7F0DF-E8D7-4600-A742-2E345A16BFD5}" dt="2025-07-22T04:57:34.104" v="7" actId="478"/>
          <ac:picMkLst>
            <pc:docMk/>
            <pc:sldMk cId="98515246" sldId="396"/>
            <ac:picMk id="8" creationId="{0301672F-494F-DF2E-E44A-6EC1B7980BB8}"/>
          </ac:picMkLst>
        </pc:picChg>
      </pc:sldChg>
      <pc:sldChg chg="modSp add del mod">
        <pc:chgData name="Cigánek Kamil" userId="7e91099e-84ad-4d5d-a0ff-a4f032d30b98" providerId="ADAL" clId="{5AD7F0DF-E8D7-4600-A742-2E345A16BFD5}" dt="2025-07-22T07:07:53.988" v="592" actId="2696"/>
        <pc:sldMkLst>
          <pc:docMk/>
          <pc:sldMk cId="4263745464" sldId="397"/>
        </pc:sldMkLst>
        <pc:spChg chg="mod">
          <ac:chgData name="Cigánek Kamil" userId="7e91099e-84ad-4d5d-a0ff-a4f032d30b98" providerId="ADAL" clId="{5AD7F0DF-E8D7-4600-A742-2E345A16BFD5}" dt="2025-07-22T07:07:09.288" v="589" actId="113"/>
          <ac:spMkLst>
            <pc:docMk/>
            <pc:sldMk cId="4263745464" sldId="397"/>
            <ac:spMk id="3" creationId="{593DA48C-BC89-67FE-A2FC-FDEC37CA240D}"/>
          </ac:spMkLst>
        </pc:spChg>
      </pc:sldChg>
    </pc:docChg>
  </pc:docChgLst>
  <pc:docChgLst>
    <pc:chgData name="Cigánek Kamil" userId="7e91099e-84ad-4d5d-a0ff-a4f032d30b98" providerId="ADAL" clId="{20383A9A-FEDF-497C-9C29-F7614B9666C0}"/>
    <pc:docChg chg="undo redo custSel addSld delSld modSld sldOrd">
      <pc:chgData name="Cigánek Kamil" userId="7e91099e-84ad-4d5d-a0ff-a4f032d30b98" providerId="ADAL" clId="{20383A9A-FEDF-497C-9C29-F7614B9666C0}" dt="2025-02-26T10:37:55.401" v="123" actId="13926"/>
      <pc:docMkLst>
        <pc:docMk/>
      </pc:docMkLst>
      <pc:sldChg chg="modSp mod">
        <pc:chgData name="Cigánek Kamil" userId="7e91099e-84ad-4d5d-a0ff-a4f032d30b98" providerId="ADAL" clId="{20383A9A-FEDF-497C-9C29-F7614B9666C0}" dt="2025-02-26T10:33:23.597" v="111" actId="20577"/>
        <pc:sldMkLst>
          <pc:docMk/>
          <pc:sldMk cId="4254290211" sldId="256"/>
        </pc:sldMkLst>
      </pc:sldChg>
      <pc:sldChg chg="add del">
        <pc:chgData name="Cigánek Kamil" userId="7e91099e-84ad-4d5d-a0ff-a4f032d30b98" providerId="ADAL" clId="{20383A9A-FEDF-497C-9C29-F7614B9666C0}" dt="2025-02-26T10:33:32.386" v="112" actId="2696"/>
        <pc:sldMkLst>
          <pc:docMk/>
          <pc:sldMk cId="2577956085" sldId="295"/>
        </pc:sldMkLst>
      </pc:sldChg>
      <pc:sldChg chg="modSp mod">
        <pc:chgData name="Cigánek Kamil" userId="7e91099e-84ad-4d5d-a0ff-a4f032d30b98" providerId="ADAL" clId="{20383A9A-FEDF-497C-9C29-F7614B9666C0}" dt="2025-02-26T10:37:55.401" v="123" actId="13926"/>
        <pc:sldMkLst>
          <pc:docMk/>
          <pc:sldMk cId="3937438124" sldId="298"/>
        </pc:sldMkLst>
      </pc:sldChg>
      <pc:sldChg chg="modSp mod">
        <pc:chgData name="Cigánek Kamil" userId="7e91099e-84ad-4d5d-a0ff-a4f032d30b98" providerId="ADAL" clId="{20383A9A-FEDF-497C-9C29-F7614B9666C0}" dt="2025-02-26T09:51:38.917" v="11" actId="113"/>
        <pc:sldMkLst>
          <pc:docMk/>
          <pc:sldMk cId="2153634242" sldId="321"/>
        </pc:sldMkLst>
      </pc:sldChg>
      <pc:sldChg chg="modSp mod">
        <pc:chgData name="Cigánek Kamil" userId="7e91099e-84ad-4d5d-a0ff-a4f032d30b98" providerId="ADAL" clId="{20383A9A-FEDF-497C-9C29-F7614B9666C0}" dt="2025-02-26T10:35:34.731" v="115" actId="20577"/>
        <pc:sldMkLst>
          <pc:docMk/>
          <pc:sldMk cId="1790794196" sldId="322"/>
        </pc:sldMkLst>
      </pc:sldChg>
      <pc:sldChg chg="ord">
        <pc:chgData name="Cigánek Kamil" userId="7e91099e-84ad-4d5d-a0ff-a4f032d30b98" providerId="ADAL" clId="{20383A9A-FEDF-497C-9C29-F7614B9666C0}" dt="2025-02-26T09:51:30.905" v="1" actId="20578"/>
        <pc:sldMkLst>
          <pc:docMk/>
          <pc:sldMk cId="254882276" sldId="323"/>
        </pc:sldMkLst>
      </pc:sldChg>
      <pc:sldChg chg="modSp mod">
        <pc:chgData name="Cigánek Kamil" userId="7e91099e-84ad-4d5d-a0ff-a4f032d30b98" providerId="ADAL" clId="{20383A9A-FEDF-497C-9C29-F7614B9666C0}" dt="2025-02-26T09:56:21.794" v="79" actId="692"/>
        <pc:sldMkLst>
          <pc:docMk/>
          <pc:sldMk cId="2273004466" sldId="325"/>
        </pc:sldMkLst>
      </pc:sldChg>
      <pc:sldChg chg="del">
        <pc:chgData name="Cigánek Kamil" userId="7e91099e-84ad-4d5d-a0ff-a4f032d30b98" providerId="ADAL" clId="{20383A9A-FEDF-497C-9C29-F7614B9666C0}" dt="2025-02-26T10:37:09.194" v="118" actId="47"/>
        <pc:sldMkLst>
          <pc:docMk/>
          <pc:sldMk cId="4393248" sldId="326"/>
        </pc:sldMkLst>
      </pc:sldChg>
      <pc:sldChg chg="add del">
        <pc:chgData name="Cigánek Kamil" userId="7e91099e-84ad-4d5d-a0ff-a4f032d30b98" providerId="ADAL" clId="{20383A9A-FEDF-497C-9C29-F7614B9666C0}" dt="2025-02-26T10:37:03.367" v="116" actId="47"/>
        <pc:sldMkLst>
          <pc:docMk/>
          <pc:sldMk cId="1070710255" sldId="327"/>
        </pc:sldMkLst>
      </pc:sldChg>
      <pc:sldChg chg="add del">
        <pc:chgData name="Cigánek Kamil" userId="7e91099e-84ad-4d5d-a0ff-a4f032d30b98" providerId="ADAL" clId="{20383A9A-FEDF-497C-9C29-F7614B9666C0}" dt="2025-02-26T10:37:07.519" v="117" actId="47"/>
        <pc:sldMkLst>
          <pc:docMk/>
          <pc:sldMk cId="2220593937" sldId="328"/>
        </pc:sldMkLst>
      </pc:sldChg>
      <pc:sldChg chg="add del">
        <pc:chgData name="Cigánek Kamil" userId="7e91099e-84ad-4d5d-a0ff-a4f032d30b98" providerId="ADAL" clId="{20383A9A-FEDF-497C-9C29-F7614B9666C0}" dt="2025-02-26T10:37:12.917" v="119" actId="47"/>
        <pc:sldMkLst>
          <pc:docMk/>
          <pc:sldMk cId="125938333" sldId="329"/>
        </pc:sldMkLst>
      </pc:sldChg>
      <pc:sldChg chg="modSp mod ord">
        <pc:chgData name="Cigánek Kamil" userId="7e91099e-84ad-4d5d-a0ff-a4f032d30b98" providerId="ADAL" clId="{20383A9A-FEDF-497C-9C29-F7614B9666C0}" dt="2025-02-26T09:53:36.653" v="62" actId="20577"/>
        <pc:sldMkLst>
          <pc:docMk/>
          <pc:sldMk cId="1502626879" sldId="330"/>
        </pc:sldMkLst>
      </pc:sldChg>
      <pc:sldChg chg="modSp add del mod">
        <pc:chgData name="Cigánek Kamil" userId="7e91099e-84ad-4d5d-a0ff-a4f032d30b98" providerId="ADAL" clId="{20383A9A-FEDF-497C-9C29-F7614B9666C0}" dt="2025-02-26T10:37:14.536" v="120" actId="47"/>
        <pc:sldMkLst>
          <pc:docMk/>
          <pc:sldMk cId="1197867040" sldId="331"/>
        </pc:sldMkLst>
      </pc:sldChg>
      <pc:sldChg chg="add del ord">
        <pc:chgData name="Cigánek Kamil" userId="7e91099e-84ad-4d5d-a0ff-a4f032d30b98" providerId="ADAL" clId="{20383A9A-FEDF-497C-9C29-F7614B9666C0}" dt="2025-02-26T09:51:40.890" v="13" actId="2890"/>
        <pc:sldMkLst>
          <pc:docMk/>
          <pc:sldMk cId="4217152293" sldId="33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E727CB-599C-4AC3-B998-6C6487847001}"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cs-CZ"/>
        </a:p>
      </dgm:t>
    </dgm:pt>
    <dgm:pt modelId="{CC059441-EA66-43F6-899C-55F11A805A16}">
      <dgm:prSet phldrT="[Text]" custT="1"/>
      <dgm:spPr/>
      <dgm:t>
        <a:bodyPr anchor="ctr" anchorCtr="1"/>
        <a:lstStyle/>
        <a:p>
          <a:pPr>
            <a:spcAft>
              <a:spcPts val="0"/>
            </a:spcAft>
          </a:pPr>
          <a:endParaRPr lang="cs-CZ" sz="2800" dirty="0"/>
        </a:p>
        <a:p>
          <a:pPr>
            <a:spcAft>
              <a:spcPts val="0"/>
            </a:spcAft>
          </a:pPr>
          <a:r>
            <a:rPr lang="cs-CZ" sz="2800" b="1" dirty="0"/>
            <a:t>Zákon 167/1998 Sb.</a:t>
          </a:r>
        </a:p>
        <a:p>
          <a:pPr>
            <a:spcAft>
              <a:spcPts val="0"/>
            </a:spcAft>
          </a:pPr>
          <a:r>
            <a:rPr lang="cs-CZ" sz="2800" dirty="0"/>
            <a:t>o návykových látkách</a:t>
          </a:r>
        </a:p>
      </dgm:t>
    </dgm:pt>
    <dgm:pt modelId="{2A7A3F60-0B99-490C-88D6-4968FF4CE7A6}" type="parTrans" cxnId="{BB950529-567A-4B54-A6A0-FAF998014647}">
      <dgm:prSet/>
      <dgm:spPr/>
      <dgm:t>
        <a:bodyPr/>
        <a:lstStyle/>
        <a:p>
          <a:endParaRPr lang="cs-CZ"/>
        </a:p>
      </dgm:t>
    </dgm:pt>
    <dgm:pt modelId="{E1584A7F-D006-4F3C-B564-CB3F05FDA198}" type="sibTrans" cxnId="{BB950529-567A-4B54-A6A0-FAF998014647}">
      <dgm:prSet/>
      <dgm:spPr>
        <a:solidFill>
          <a:schemeClr val="lt1">
            <a:hueOff val="0"/>
            <a:satOff val="0"/>
            <a:lumOff val="0"/>
          </a:schemeClr>
        </a:solidFill>
      </dgm:spPr>
      <dgm:t>
        <a:bodyPr/>
        <a:lstStyle/>
        <a:p>
          <a:r>
            <a:rPr lang="cs-CZ" dirty="0"/>
            <a:t>novela - sněmovní tisk  784</a:t>
          </a:r>
        </a:p>
      </dgm:t>
    </dgm:pt>
    <dgm:pt modelId="{7E8DF8EC-40DA-4F2C-BA07-AF4FB173A462}">
      <dgm:prSet phldrT="[Text]" custT="1"/>
      <dgm:spPr/>
      <dgm:t>
        <a:bodyPr/>
        <a:lstStyle/>
        <a:p>
          <a:pPr>
            <a:spcAft>
              <a:spcPts val="0"/>
            </a:spcAft>
          </a:pPr>
          <a:r>
            <a:rPr lang="cs-CZ" sz="2800" b="1" dirty="0"/>
            <a:t>Vyhláška 151/2005 Sb.</a:t>
          </a:r>
        </a:p>
        <a:p>
          <a:pPr>
            <a:spcAft>
              <a:spcPct val="35000"/>
            </a:spcAft>
          </a:pPr>
          <a:r>
            <a:rPr lang="cs-CZ" sz="2400" dirty="0"/>
            <a:t>Kterou se stanoví vzory formulářů pro hlášení osob pěstujících mák setý nebo rostliny technického konopí a způsob vyplňování </a:t>
          </a:r>
        </a:p>
      </dgm:t>
    </dgm:pt>
    <dgm:pt modelId="{F2D1CE6D-2C9F-4978-B6FD-992A3E7122F5}" type="parTrans" cxnId="{EBB28727-E726-40F0-AC9A-DD695DAC36E2}">
      <dgm:prSet/>
      <dgm:spPr/>
      <dgm:t>
        <a:bodyPr/>
        <a:lstStyle/>
        <a:p>
          <a:endParaRPr lang="cs-CZ"/>
        </a:p>
      </dgm:t>
    </dgm:pt>
    <dgm:pt modelId="{D20F05F8-2366-41FD-9403-5D3385591B63}" type="sibTrans" cxnId="{EBB28727-E726-40F0-AC9A-DD695DAC36E2}">
      <dgm:prSet/>
      <dgm:spPr>
        <a:solidFill>
          <a:schemeClr val="lt1">
            <a:hueOff val="0"/>
            <a:satOff val="0"/>
            <a:lumOff val="0"/>
          </a:schemeClr>
        </a:solidFill>
      </dgm:spPr>
      <dgm:t>
        <a:bodyPr/>
        <a:lstStyle/>
        <a:p>
          <a:r>
            <a:rPr lang="cs-CZ" dirty="0"/>
            <a:t>Bude provedena novelizace</a:t>
          </a:r>
        </a:p>
      </dgm:t>
    </dgm:pt>
    <dgm:pt modelId="{73062530-1276-4477-8BE3-11CEB40DC919}">
      <dgm:prSet phldrT="[Text]" custT="1"/>
      <dgm:spPr/>
      <dgm:t>
        <a:bodyPr/>
        <a:lstStyle/>
        <a:p>
          <a:pPr>
            <a:spcAft>
              <a:spcPts val="0"/>
            </a:spcAft>
          </a:pPr>
          <a:r>
            <a:rPr lang="cs-CZ" sz="2800" b="1" kern="1200" dirty="0"/>
            <a:t>Vyhláška 53/2014 Sb.</a:t>
          </a:r>
        </a:p>
        <a:p>
          <a:pPr>
            <a:spcAft>
              <a:spcPct val="35000"/>
            </a:spcAft>
          </a:pPr>
          <a:r>
            <a:rPr lang="cs-CZ" sz="2400" kern="1200" dirty="0"/>
            <a:t>O tiskopisech formulářů podle zákona o </a:t>
          </a:r>
          <a:r>
            <a:rPr lang="cs-CZ" sz="2400" kern="1200" dirty="0">
              <a:solidFill>
                <a:prstClr val="white"/>
              </a:solidFill>
              <a:latin typeface="Calibri" panose="020F0502020204030204"/>
              <a:ea typeface="+mn-ea"/>
              <a:cs typeface="+mn-cs"/>
            </a:rPr>
            <a:t>návykových</a:t>
          </a:r>
          <a:r>
            <a:rPr lang="cs-CZ" sz="2400" kern="1200" dirty="0"/>
            <a:t> látkách</a:t>
          </a:r>
        </a:p>
        <a:p>
          <a:pPr>
            <a:spcAft>
              <a:spcPct val="35000"/>
            </a:spcAft>
          </a:pPr>
          <a:r>
            <a:rPr lang="cs-CZ" sz="2400" kern="1200" dirty="0"/>
            <a:t>(hlášení ÚKZÚZ          MZD)</a:t>
          </a:r>
        </a:p>
      </dgm:t>
    </dgm:pt>
    <dgm:pt modelId="{BD12C6E6-6B2E-4E9E-99B6-597A1431161B}" type="sibTrans" cxnId="{F4A30B8E-27A3-4A7C-A382-6F6A5C405FDE}">
      <dgm:prSet custT="1"/>
      <dgm:spPr>
        <a:solidFill>
          <a:schemeClr val="lt1">
            <a:hueOff val="0"/>
            <a:satOff val="0"/>
            <a:lumOff val="0"/>
          </a:schemeClr>
        </a:solidFill>
        <a:ln w="6350">
          <a:solidFill>
            <a:srgbClr val="002060"/>
          </a:solidFill>
        </a:ln>
      </dgm:spPr>
      <dgm:t>
        <a:bodyPr/>
        <a:lstStyle/>
        <a:p>
          <a:pPr algn="ctr"/>
          <a:r>
            <a:rPr lang="cs-CZ" sz="2100" kern="1200">
              <a:solidFill>
                <a:prstClr val="black">
                  <a:hueOff val="0"/>
                  <a:satOff val="0"/>
                  <a:lumOff val="0"/>
                  <a:alphaOff val="0"/>
                </a:prstClr>
              </a:solidFill>
              <a:latin typeface="Calibri" panose="020F0502020204030204"/>
              <a:ea typeface="+mn-ea"/>
              <a:cs typeface="+mn-cs"/>
            </a:rPr>
            <a:t>Novelizace ???</a:t>
          </a:r>
          <a:endParaRPr lang="cs-CZ" sz="2100" kern="1200" dirty="0">
            <a:solidFill>
              <a:prstClr val="black">
                <a:hueOff val="0"/>
                <a:satOff val="0"/>
                <a:lumOff val="0"/>
                <a:alphaOff val="0"/>
              </a:prstClr>
            </a:solidFill>
            <a:latin typeface="Calibri" panose="020F0502020204030204"/>
            <a:ea typeface="+mn-ea"/>
            <a:cs typeface="+mn-cs"/>
          </a:endParaRPr>
        </a:p>
      </dgm:t>
    </dgm:pt>
    <dgm:pt modelId="{DB67D2B5-7212-4F51-B3E3-29ACFE44C5BC}" type="parTrans" cxnId="{F4A30B8E-27A3-4A7C-A382-6F6A5C405FDE}">
      <dgm:prSet/>
      <dgm:spPr/>
      <dgm:t>
        <a:bodyPr/>
        <a:lstStyle/>
        <a:p>
          <a:endParaRPr lang="cs-CZ"/>
        </a:p>
      </dgm:t>
    </dgm:pt>
    <dgm:pt modelId="{6DA13B6D-ECCC-4B04-B4E7-01F8F3DFFC8B}" type="pres">
      <dgm:prSet presAssocID="{23E727CB-599C-4AC3-B998-6C6487847001}" presName="hierChild1" presStyleCnt="0">
        <dgm:presLayoutVars>
          <dgm:orgChart val="1"/>
          <dgm:chPref val="1"/>
          <dgm:dir/>
          <dgm:animOne val="branch"/>
          <dgm:animLvl val="lvl"/>
          <dgm:resizeHandles/>
        </dgm:presLayoutVars>
      </dgm:prSet>
      <dgm:spPr/>
    </dgm:pt>
    <dgm:pt modelId="{EF652E05-9DCE-4DF1-8DD5-479FB397EFDC}" type="pres">
      <dgm:prSet presAssocID="{CC059441-EA66-43F6-899C-55F11A805A16}" presName="hierRoot1" presStyleCnt="0">
        <dgm:presLayoutVars>
          <dgm:hierBranch val="init"/>
        </dgm:presLayoutVars>
      </dgm:prSet>
      <dgm:spPr/>
    </dgm:pt>
    <dgm:pt modelId="{334F6298-A473-4FF8-8928-3ABA27D9DBB2}" type="pres">
      <dgm:prSet presAssocID="{CC059441-EA66-43F6-899C-55F11A805A16}" presName="rootComposite1" presStyleCnt="0"/>
      <dgm:spPr/>
    </dgm:pt>
    <dgm:pt modelId="{70249345-A1B2-4D85-B81C-65B0207E7F34}" type="pres">
      <dgm:prSet presAssocID="{CC059441-EA66-43F6-899C-55F11A805A16}" presName="rootText1" presStyleLbl="node0" presStyleIdx="0" presStyleCnt="1" custScaleX="188233" custScaleY="53990" custLinFactNeighborX="959" custLinFactNeighborY="-42590">
        <dgm:presLayoutVars>
          <dgm:chMax/>
          <dgm:chPref val="3"/>
        </dgm:presLayoutVars>
      </dgm:prSet>
      <dgm:spPr/>
    </dgm:pt>
    <dgm:pt modelId="{EF7858F3-6C97-4B83-835E-412F9CD6B9CC}" type="pres">
      <dgm:prSet presAssocID="{CC059441-EA66-43F6-899C-55F11A805A16}" presName="titleText1" presStyleLbl="fgAcc0" presStyleIdx="0" presStyleCnt="1" custLinFactNeighborX="-16667" custLinFactNeighborY="23054">
        <dgm:presLayoutVars>
          <dgm:chMax val="0"/>
          <dgm:chPref val="0"/>
        </dgm:presLayoutVars>
      </dgm:prSet>
      <dgm:spPr/>
    </dgm:pt>
    <dgm:pt modelId="{889884CE-A998-43DD-A33C-01726D88A2B8}" type="pres">
      <dgm:prSet presAssocID="{CC059441-EA66-43F6-899C-55F11A805A16}" presName="rootConnector1" presStyleLbl="node1" presStyleIdx="0" presStyleCnt="2"/>
      <dgm:spPr/>
    </dgm:pt>
    <dgm:pt modelId="{E60AA1D0-C297-428D-8F7F-D1D05BCFCBAF}" type="pres">
      <dgm:prSet presAssocID="{CC059441-EA66-43F6-899C-55F11A805A16}" presName="hierChild2" presStyleCnt="0"/>
      <dgm:spPr/>
    </dgm:pt>
    <dgm:pt modelId="{A3D44DED-4657-48F9-AEBA-020429BD9F72}" type="pres">
      <dgm:prSet presAssocID="{F2D1CE6D-2C9F-4978-B6FD-992A3E7122F5}" presName="Name37" presStyleLbl="parChTrans1D2" presStyleIdx="0" presStyleCnt="2"/>
      <dgm:spPr/>
    </dgm:pt>
    <dgm:pt modelId="{2DDD21D2-C789-4079-9DA1-A165CFEA0886}" type="pres">
      <dgm:prSet presAssocID="{7E8DF8EC-40DA-4F2C-BA07-AF4FB173A462}" presName="hierRoot2" presStyleCnt="0">
        <dgm:presLayoutVars>
          <dgm:hierBranch val="init"/>
        </dgm:presLayoutVars>
      </dgm:prSet>
      <dgm:spPr/>
    </dgm:pt>
    <dgm:pt modelId="{7C060922-6D62-4C52-AF2D-3CE82A9511BE}" type="pres">
      <dgm:prSet presAssocID="{7E8DF8EC-40DA-4F2C-BA07-AF4FB173A462}" presName="rootComposite" presStyleCnt="0"/>
      <dgm:spPr/>
    </dgm:pt>
    <dgm:pt modelId="{8596C45B-4151-4C35-AFE6-5AE0C7604104}" type="pres">
      <dgm:prSet presAssocID="{7E8DF8EC-40DA-4F2C-BA07-AF4FB173A462}" presName="rootText" presStyleLbl="node1" presStyleIdx="0" presStyleCnt="2" custScaleX="121311" custScaleY="132575" custLinFactNeighborX="2823" custLinFactNeighborY="-9569">
        <dgm:presLayoutVars>
          <dgm:chMax/>
          <dgm:chPref val="3"/>
        </dgm:presLayoutVars>
      </dgm:prSet>
      <dgm:spPr/>
    </dgm:pt>
    <dgm:pt modelId="{A4D3E599-FADF-4E18-B33B-B4C6382A2F56}" type="pres">
      <dgm:prSet presAssocID="{7E8DF8EC-40DA-4F2C-BA07-AF4FB173A462}" presName="titleText2" presStyleLbl="fgAcc1" presStyleIdx="0" presStyleCnt="2" custLinFactNeighborX="13334" custLinFactNeighborY="27506">
        <dgm:presLayoutVars>
          <dgm:chMax val="0"/>
          <dgm:chPref val="0"/>
        </dgm:presLayoutVars>
      </dgm:prSet>
      <dgm:spPr/>
    </dgm:pt>
    <dgm:pt modelId="{4DD9BBAA-02CF-454F-9730-9B7C5DC6309C}" type="pres">
      <dgm:prSet presAssocID="{7E8DF8EC-40DA-4F2C-BA07-AF4FB173A462}" presName="rootConnector" presStyleLbl="node2" presStyleIdx="0" presStyleCnt="0"/>
      <dgm:spPr/>
    </dgm:pt>
    <dgm:pt modelId="{B00A7B86-ECED-44C1-AD89-2A87A2DEB6DA}" type="pres">
      <dgm:prSet presAssocID="{7E8DF8EC-40DA-4F2C-BA07-AF4FB173A462}" presName="hierChild4" presStyleCnt="0"/>
      <dgm:spPr/>
    </dgm:pt>
    <dgm:pt modelId="{DE173735-FF20-48D1-A9C6-9FEBFF6F3E63}" type="pres">
      <dgm:prSet presAssocID="{7E8DF8EC-40DA-4F2C-BA07-AF4FB173A462}" presName="hierChild5" presStyleCnt="0"/>
      <dgm:spPr/>
    </dgm:pt>
    <dgm:pt modelId="{B4FD90A8-E505-41BC-AF1C-3A2497E1704D}" type="pres">
      <dgm:prSet presAssocID="{DB67D2B5-7212-4F51-B3E3-29ACFE44C5BC}" presName="Name37" presStyleLbl="parChTrans1D2" presStyleIdx="1" presStyleCnt="2"/>
      <dgm:spPr/>
    </dgm:pt>
    <dgm:pt modelId="{705F1507-1942-43E9-8FAD-E780A5D3A905}" type="pres">
      <dgm:prSet presAssocID="{73062530-1276-4477-8BE3-11CEB40DC919}" presName="hierRoot2" presStyleCnt="0">
        <dgm:presLayoutVars>
          <dgm:hierBranch val="init"/>
        </dgm:presLayoutVars>
      </dgm:prSet>
      <dgm:spPr/>
    </dgm:pt>
    <dgm:pt modelId="{46E79B45-ED1D-41F9-AA6A-934170D6A4D6}" type="pres">
      <dgm:prSet presAssocID="{73062530-1276-4477-8BE3-11CEB40DC919}" presName="rootComposite" presStyleCnt="0"/>
      <dgm:spPr/>
    </dgm:pt>
    <dgm:pt modelId="{350FC812-5BB7-4B5F-82A0-0576F9B3EBAA}" type="pres">
      <dgm:prSet presAssocID="{73062530-1276-4477-8BE3-11CEB40DC919}" presName="rootText" presStyleLbl="node1" presStyleIdx="1" presStyleCnt="2" custScaleX="119677" custScaleY="138993" custLinFactNeighborX="1186" custLinFactNeighborY="-8861">
        <dgm:presLayoutVars>
          <dgm:chMax/>
          <dgm:chPref val="3"/>
        </dgm:presLayoutVars>
      </dgm:prSet>
      <dgm:spPr/>
    </dgm:pt>
    <dgm:pt modelId="{C10B61A8-BE69-4368-BD45-F75735050BDE}" type="pres">
      <dgm:prSet presAssocID="{73062530-1276-4477-8BE3-11CEB40DC919}" presName="titleText2" presStyleLbl="fgAcc1" presStyleIdx="1" presStyleCnt="2" custAng="10800000" custFlipVert="1" custScaleY="96925" custLinFactNeighborX="8201" custLinFactNeighborY="18507">
        <dgm:presLayoutVars>
          <dgm:chMax val="0"/>
          <dgm:chPref val="0"/>
        </dgm:presLayoutVars>
      </dgm:prSet>
      <dgm:spPr/>
    </dgm:pt>
    <dgm:pt modelId="{0DE506F7-91A9-4C8D-AB31-CD72D561E87F}" type="pres">
      <dgm:prSet presAssocID="{73062530-1276-4477-8BE3-11CEB40DC919}" presName="rootConnector" presStyleLbl="node2" presStyleIdx="0" presStyleCnt="0"/>
      <dgm:spPr/>
    </dgm:pt>
    <dgm:pt modelId="{D7D55BD7-34FE-4852-B81C-A40CB1B31929}" type="pres">
      <dgm:prSet presAssocID="{73062530-1276-4477-8BE3-11CEB40DC919}" presName="hierChild4" presStyleCnt="0"/>
      <dgm:spPr/>
    </dgm:pt>
    <dgm:pt modelId="{7CF72B8F-98DD-40FB-BA12-8C4F93DD3F6C}" type="pres">
      <dgm:prSet presAssocID="{73062530-1276-4477-8BE3-11CEB40DC919}" presName="hierChild5" presStyleCnt="0"/>
      <dgm:spPr/>
    </dgm:pt>
    <dgm:pt modelId="{687A1AB2-9F5D-4298-95A9-7D23F3CE1869}" type="pres">
      <dgm:prSet presAssocID="{CC059441-EA66-43F6-899C-55F11A805A16}" presName="hierChild3" presStyleCnt="0"/>
      <dgm:spPr/>
    </dgm:pt>
  </dgm:ptLst>
  <dgm:cxnLst>
    <dgm:cxn modelId="{6F535F00-3A25-4330-B3E4-89757CD0BFA0}" type="presOf" srcId="{23E727CB-599C-4AC3-B998-6C6487847001}" destId="{6DA13B6D-ECCC-4B04-B4E7-01F8F3DFFC8B}" srcOrd="0" destOrd="0" presId="urn:microsoft.com/office/officeart/2008/layout/NameandTitleOrganizationalChart"/>
    <dgm:cxn modelId="{8FAF1F09-0211-4FF1-971B-A319682C161A}" type="presOf" srcId="{D20F05F8-2366-41FD-9403-5D3385591B63}" destId="{A4D3E599-FADF-4E18-B33B-B4C6382A2F56}" srcOrd="0" destOrd="0" presId="urn:microsoft.com/office/officeart/2008/layout/NameandTitleOrganizationalChart"/>
    <dgm:cxn modelId="{B1787314-5111-4D58-A815-E1416E742F75}" type="presOf" srcId="{7E8DF8EC-40DA-4F2C-BA07-AF4FB173A462}" destId="{8596C45B-4151-4C35-AFE6-5AE0C7604104}" srcOrd="0" destOrd="0" presId="urn:microsoft.com/office/officeart/2008/layout/NameandTitleOrganizationalChart"/>
    <dgm:cxn modelId="{3400B21E-A6AB-4B7F-A941-427BB233DB75}" type="presOf" srcId="{F2D1CE6D-2C9F-4978-B6FD-992A3E7122F5}" destId="{A3D44DED-4657-48F9-AEBA-020429BD9F72}" srcOrd="0" destOrd="0" presId="urn:microsoft.com/office/officeart/2008/layout/NameandTitleOrganizationalChart"/>
    <dgm:cxn modelId="{EBB28727-E726-40F0-AC9A-DD695DAC36E2}" srcId="{CC059441-EA66-43F6-899C-55F11A805A16}" destId="{7E8DF8EC-40DA-4F2C-BA07-AF4FB173A462}" srcOrd="0" destOrd="0" parTransId="{F2D1CE6D-2C9F-4978-B6FD-992A3E7122F5}" sibTransId="{D20F05F8-2366-41FD-9403-5D3385591B63}"/>
    <dgm:cxn modelId="{BB950529-567A-4B54-A6A0-FAF998014647}" srcId="{23E727CB-599C-4AC3-B998-6C6487847001}" destId="{CC059441-EA66-43F6-899C-55F11A805A16}" srcOrd="0" destOrd="0" parTransId="{2A7A3F60-0B99-490C-88D6-4968FF4CE7A6}" sibTransId="{E1584A7F-D006-4F3C-B564-CB3F05FDA198}"/>
    <dgm:cxn modelId="{DF97AF3E-21A1-4884-BF13-021AC6A07A49}" type="presOf" srcId="{73062530-1276-4477-8BE3-11CEB40DC919}" destId="{350FC812-5BB7-4B5F-82A0-0576F9B3EBAA}" srcOrd="0" destOrd="0" presId="urn:microsoft.com/office/officeart/2008/layout/NameandTitleOrganizationalChart"/>
    <dgm:cxn modelId="{A4FFBE4E-1D38-4059-9D31-6F5FE9B2B32B}" type="presOf" srcId="{CC059441-EA66-43F6-899C-55F11A805A16}" destId="{889884CE-A998-43DD-A33C-01726D88A2B8}" srcOrd="1" destOrd="0" presId="urn:microsoft.com/office/officeart/2008/layout/NameandTitleOrganizationalChart"/>
    <dgm:cxn modelId="{3F380553-160B-418F-A6C8-3AD5CACE2ADA}" type="presOf" srcId="{DB67D2B5-7212-4F51-B3E3-29ACFE44C5BC}" destId="{B4FD90A8-E505-41BC-AF1C-3A2497E1704D}" srcOrd="0" destOrd="0" presId="urn:microsoft.com/office/officeart/2008/layout/NameandTitleOrganizationalChart"/>
    <dgm:cxn modelId="{2D9D7473-267B-4F20-A097-D7701EB06609}" type="presOf" srcId="{E1584A7F-D006-4F3C-B564-CB3F05FDA198}" destId="{EF7858F3-6C97-4B83-835E-412F9CD6B9CC}" srcOrd="0" destOrd="0" presId="urn:microsoft.com/office/officeart/2008/layout/NameandTitleOrganizationalChart"/>
    <dgm:cxn modelId="{482EC357-D79B-45AD-A772-67B903B0E25F}" type="presOf" srcId="{BD12C6E6-6B2E-4E9E-99B6-597A1431161B}" destId="{C10B61A8-BE69-4368-BD45-F75735050BDE}" srcOrd="0" destOrd="0" presId="urn:microsoft.com/office/officeart/2008/layout/NameandTitleOrganizationalChart"/>
    <dgm:cxn modelId="{F4A30B8E-27A3-4A7C-A382-6F6A5C405FDE}" srcId="{CC059441-EA66-43F6-899C-55F11A805A16}" destId="{73062530-1276-4477-8BE3-11CEB40DC919}" srcOrd="1" destOrd="0" parTransId="{DB67D2B5-7212-4F51-B3E3-29ACFE44C5BC}" sibTransId="{BD12C6E6-6B2E-4E9E-99B6-597A1431161B}"/>
    <dgm:cxn modelId="{501930A9-6974-425F-A4A1-62D1F906D05D}" type="presOf" srcId="{CC059441-EA66-43F6-899C-55F11A805A16}" destId="{70249345-A1B2-4D85-B81C-65B0207E7F34}" srcOrd="0" destOrd="0" presId="urn:microsoft.com/office/officeart/2008/layout/NameandTitleOrganizationalChart"/>
    <dgm:cxn modelId="{99A594AE-820F-4457-BE1C-FE8EDB2BDE46}" type="presOf" srcId="{73062530-1276-4477-8BE3-11CEB40DC919}" destId="{0DE506F7-91A9-4C8D-AB31-CD72D561E87F}" srcOrd="1" destOrd="0" presId="urn:microsoft.com/office/officeart/2008/layout/NameandTitleOrganizationalChart"/>
    <dgm:cxn modelId="{4373D3B0-9E8F-420B-BDF3-BBF4EAE9A34C}" type="presOf" srcId="{7E8DF8EC-40DA-4F2C-BA07-AF4FB173A462}" destId="{4DD9BBAA-02CF-454F-9730-9B7C5DC6309C}" srcOrd="1" destOrd="0" presId="urn:microsoft.com/office/officeart/2008/layout/NameandTitleOrganizationalChart"/>
    <dgm:cxn modelId="{A6599DBB-3A40-49C9-B6AB-B657ED9FF523}" type="presParOf" srcId="{6DA13B6D-ECCC-4B04-B4E7-01F8F3DFFC8B}" destId="{EF652E05-9DCE-4DF1-8DD5-479FB397EFDC}" srcOrd="0" destOrd="0" presId="urn:microsoft.com/office/officeart/2008/layout/NameandTitleOrganizationalChart"/>
    <dgm:cxn modelId="{DA152052-C855-4471-8E83-B69B8C02408F}" type="presParOf" srcId="{EF652E05-9DCE-4DF1-8DD5-479FB397EFDC}" destId="{334F6298-A473-4FF8-8928-3ABA27D9DBB2}" srcOrd="0" destOrd="0" presId="urn:microsoft.com/office/officeart/2008/layout/NameandTitleOrganizationalChart"/>
    <dgm:cxn modelId="{4EC6FEA2-6477-4652-9255-00472C06437B}" type="presParOf" srcId="{334F6298-A473-4FF8-8928-3ABA27D9DBB2}" destId="{70249345-A1B2-4D85-B81C-65B0207E7F34}" srcOrd="0" destOrd="0" presId="urn:microsoft.com/office/officeart/2008/layout/NameandTitleOrganizationalChart"/>
    <dgm:cxn modelId="{00BDEAEF-FA85-4311-B515-5D850D8768D5}" type="presParOf" srcId="{334F6298-A473-4FF8-8928-3ABA27D9DBB2}" destId="{EF7858F3-6C97-4B83-835E-412F9CD6B9CC}" srcOrd="1" destOrd="0" presId="urn:microsoft.com/office/officeart/2008/layout/NameandTitleOrganizationalChart"/>
    <dgm:cxn modelId="{B361506C-49CA-4E0D-B126-5881F43FE1E7}" type="presParOf" srcId="{334F6298-A473-4FF8-8928-3ABA27D9DBB2}" destId="{889884CE-A998-43DD-A33C-01726D88A2B8}" srcOrd="2" destOrd="0" presId="urn:microsoft.com/office/officeart/2008/layout/NameandTitleOrganizationalChart"/>
    <dgm:cxn modelId="{51156388-D79F-4F9B-85F2-D3C08A820BB2}" type="presParOf" srcId="{EF652E05-9DCE-4DF1-8DD5-479FB397EFDC}" destId="{E60AA1D0-C297-428D-8F7F-D1D05BCFCBAF}" srcOrd="1" destOrd="0" presId="urn:microsoft.com/office/officeart/2008/layout/NameandTitleOrganizationalChart"/>
    <dgm:cxn modelId="{C144BA8B-44E7-4B57-85DE-1F05A37E47D0}" type="presParOf" srcId="{E60AA1D0-C297-428D-8F7F-D1D05BCFCBAF}" destId="{A3D44DED-4657-48F9-AEBA-020429BD9F72}" srcOrd="0" destOrd="0" presId="urn:microsoft.com/office/officeart/2008/layout/NameandTitleOrganizationalChart"/>
    <dgm:cxn modelId="{765F94AD-C66E-40C3-B67F-8ECF6831239F}" type="presParOf" srcId="{E60AA1D0-C297-428D-8F7F-D1D05BCFCBAF}" destId="{2DDD21D2-C789-4079-9DA1-A165CFEA0886}" srcOrd="1" destOrd="0" presId="urn:microsoft.com/office/officeart/2008/layout/NameandTitleOrganizationalChart"/>
    <dgm:cxn modelId="{2095DD0E-DB42-4567-BD0D-CB5AA45A89ED}" type="presParOf" srcId="{2DDD21D2-C789-4079-9DA1-A165CFEA0886}" destId="{7C060922-6D62-4C52-AF2D-3CE82A9511BE}" srcOrd="0" destOrd="0" presId="urn:microsoft.com/office/officeart/2008/layout/NameandTitleOrganizationalChart"/>
    <dgm:cxn modelId="{CBDBB0E3-F18A-4EC4-B74C-08918312167F}" type="presParOf" srcId="{7C060922-6D62-4C52-AF2D-3CE82A9511BE}" destId="{8596C45B-4151-4C35-AFE6-5AE0C7604104}" srcOrd="0" destOrd="0" presId="urn:microsoft.com/office/officeart/2008/layout/NameandTitleOrganizationalChart"/>
    <dgm:cxn modelId="{6B95F33F-EC29-44D4-A6B5-0B4DFA141B19}" type="presParOf" srcId="{7C060922-6D62-4C52-AF2D-3CE82A9511BE}" destId="{A4D3E599-FADF-4E18-B33B-B4C6382A2F56}" srcOrd="1" destOrd="0" presId="urn:microsoft.com/office/officeart/2008/layout/NameandTitleOrganizationalChart"/>
    <dgm:cxn modelId="{9A533E97-D226-4C48-B3CB-B31BDAC5E8E2}" type="presParOf" srcId="{7C060922-6D62-4C52-AF2D-3CE82A9511BE}" destId="{4DD9BBAA-02CF-454F-9730-9B7C5DC6309C}" srcOrd="2" destOrd="0" presId="urn:microsoft.com/office/officeart/2008/layout/NameandTitleOrganizationalChart"/>
    <dgm:cxn modelId="{8A073277-65D0-4F04-A40A-61367AD01AC2}" type="presParOf" srcId="{2DDD21D2-C789-4079-9DA1-A165CFEA0886}" destId="{B00A7B86-ECED-44C1-AD89-2A87A2DEB6DA}" srcOrd="1" destOrd="0" presId="urn:microsoft.com/office/officeart/2008/layout/NameandTitleOrganizationalChart"/>
    <dgm:cxn modelId="{516AF338-D5B0-4B97-8B59-FBC1215D4ED2}" type="presParOf" srcId="{2DDD21D2-C789-4079-9DA1-A165CFEA0886}" destId="{DE173735-FF20-48D1-A9C6-9FEBFF6F3E63}" srcOrd="2" destOrd="0" presId="urn:microsoft.com/office/officeart/2008/layout/NameandTitleOrganizationalChart"/>
    <dgm:cxn modelId="{5098A122-4BA7-4CDB-82B1-E31D4DB87576}" type="presParOf" srcId="{E60AA1D0-C297-428D-8F7F-D1D05BCFCBAF}" destId="{B4FD90A8-E505-41BC-AF1C-3A2497E1704D}" srcOrd="2" destOrd="0" presId="urn:microsoft.com/office/officeart/2008/layout/NameandTitleOrganizationalChart"/>
    <dgm:cxn modelId="{C8EAA2FD-60A4-454B-9C37-BB2567E5B81F}" type="presParOf" srcId="{E60AA1D0-C297-428D-8F7F-D1D05BCFCBAF}" destId="{705F1507-1942-43E9-8FAD-E780A5D3A905}" srcOrd="3" destOrd="0" presId="urn:microsoft.com/office/officeart/2008/layout/NameandTitleOrganizationalChart"/>
    <dgm:cxn modelId="{266DD353-41FC-471E-898F-0D05EA5A1377}" type="presParOf" srcId="{705F1507-1942-43E9-8FAD-E780A5D3A905}" destId="{46E79B45-ED1D-41F9-AA6A-934170D6A4D6}" srcOrd="0" destOrd="0" presId="urn:microsoft.com/office/officeart/2008/layout/NameandTitleOrganizationalChart"/>
    <dgm:cxn modelId="{1DD83C6F-361A-4D12-BE58-621F7071079E}" type="presParOf" srcId="{46E79B45-ED1D-41F9-AA6A-934170D6A4D6}" destId="{350FC812-5BB7-4B5F-82A0-0576F9B3EBAA}" srcOrd="0" destOrd="0" presId="urn:microsoft.com/office/officeart/2008/layout/NameandTitleOrganizationalChart"/>
    <dgm:cxn modelId="{19329D49-064E-48BD-8FB2-0E3699D7580A}" type="presParOf" srcId="{46E79B45-ED1D-41F9-AA6A-934170D6A4D6}" destId="{C10B61A8-BE69-4368-BD45-F75735050BDE}" srcOrd="1" destOrd="0" presId="urn:microsoft.com/office/officeart/2008/layout/NameandTitleOrganizationalChart"/>
    <dgm:cxn modelId="{F1D6DBF0-F2F5-4F9D-AA5B-9C5221FBC0B4}" type="presParOf" srcId="{46E79B45-ED1D-41F9-AA6A-934170D6A4D6}" destId="{0DE506F7-91A9-4C8D-AB31-CD72D561E87F}" srcOrd="2" destOrd="0" presId="urn:microsoft.com/office/officeart/2008/layout/NameandTitleOrganizationalChart"/>
    <dgm:cxn modelId="{A6AD8A78-4702-481A-A205-349829CA7C52}" type="presParOf" srcId="{705F1507-1942-43E9-8FAD-E780A5D3A905}" destId="{D7D55BD7-34FE-4852-B81C-A40CB1B31929}" srcOrd="1" destOrd="0" presId="urn:microsoft.com/office/officeart/2008/layout/NameandTitleOrganizationalChart"/>
    <dgm:cxn modelId="{22E93E93-B73D-45B2-9AA4-25EA9D8BCF47}" type="presParOf" srcId="{705F1507-1942-43E9-8FAD-E780A5D3A905}" destId="{7CF72B8F-98DD-40FB-BA12-8C4F93DD3F6C}" srcOrd="2" destOrd="0" presId="urn:microsoft.com/office/officeart/2008/layout/NameandTitleOrganizationalChart"/>
    <dgm:cxn modelId="{D3F20E66-7ED3-444E-BE9A-A95DB0670FD2}" type="presParOf" srcId="{EF652E05-9DCE-4DF1-8DD5-479FB397EFDC}" destId="{687A1AB2-9F5D-4298-95A9-7D23F3CE1869}"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FD90A8-E505-41BC-AF1C-3A2497E1704D}">
      <dsp:nvSpPr>
        <dsp:cNvPr id="0" name=""/>
        <dsp:cNvSpPr/>
      </dsp:nvSpPr>
      <dsp:spPr>
        <a:xfrm>
          <a:off x="5291983" y="996416"/>
          <a:ext cx="2597928" cy="1328768"/>
        </a:xfrm>
        <a:custGeom>
          <a:avLst/>
          <a:gdLst/>
          <a:ahLst/>
          <a:cxnLst/>
          <a:rect l="0" t="0" r="0" b="0"/>
          <a:pathLst>
            <a:path>
              <a:moveTo>
                <a:pt x="0" y="0"/>
              </a:moveTo>
              <a:lnTo>
                <a:pt x="0" y="898138"/>
              </a:lnTo>
              <a:lnTo>
                <a:pt x="2597928" y="898138"/>
              </a:lnTo>
              <a:lnTo>
                <a:pt x="2597928" y="13287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D44DED-4657-48F9-AEBA-020429BD9F72}">
      <dsp:nvSpPr>
        <dsp:cNvPr id="0" name=""/>
        <dsp:cNvSpPr/>
      </dsp:nvSpPr>
      <dsp:spPr>
        <a:xfrm>
          <a:off x="2791955" y="996416"/>
          <a:ext cx="2500028" cy="1315702"/>
        </a:xfrm>
        <a:custGeom>
          <a:avLst/>
          <a:gdLst/>
          <a:ahLst/>
          <a:cxnLst/>
          <a:rect l="0" t="0" r="0" b="0"/>
          <a:pathLst>
            <a:path>
              <a:moveTo>
                <a:pt x="2500028" y="0"/>
              </a:moveTo>
              <a:lnTo>
                <a:pt x="2500028" y="885072"/>
              </a:lnTo>
              <a:lnTo>
                <a:pt x="0" y="885072"/>
              </a:lnTo>
              <a:lnTo>
                <a:pt x="0" y="13157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249345-A1B2-4D85-B81C-65B0207E7F34}">
      <dsp:nvSpPr>
        <dsp:cNvPr id="0" name=""/>
        <dsp:cNvSpPr/>
      </dsp:nvSpPr>
      <dsp:spPr>
        <a:xfrm>
          <a:off x="1937170" y="0"/>
          <a:ext cx="6709627" cy="9964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260429" numCol="1" spcCol="1270" anchor="ctr" anchorCtr="1">
          <a:noAutofit/>
        </a:bodyPr>
        <a:lstStyle/>
        <a:p>
          <a:pPr marL="0" lvl="0" indent="0" algn="ctr" defTabSz="1244600">
            <a:lnSpc>
              <a:spcPct val="90000"/>
            </a:lnSpc>
            <a:spcBef>
              <a:spcPct val="0"/>
            </a:spcBef>
            <a:spcAft>
              <a:spcPts val="0"/>
            </a:spcAft>
            <a:buNone/>
          </a:pPr>
          <a:endParaRPr lang="cs-CZ" sz="2800" kern="1200" dirty="0"/>
        </a:p>
        <a:p>
          <a:pPr marL="0" lvl="0" indent="0" algn="ctr" defTabSz="1244600">
            <a:lnSpc>
              <a:spcPct val="90000"/>
            </a:lnSpc>
            <a:spcBef>
              <a:spcPct val="0"/>
            </a:spcBef>
            <a:spcAft>
              <a:spcPts val="0"/>
            </a:spcAft>
            <a:buNone/>
          </a:pPr>
          <a:r>
            <a:rPr lang="cs-CZ" sz="2800" b="1" kern="1200" dirty="0"/>
            <a:t>Zákon 167/1998 Sb.</a:t>
          </a:r>
        </a:p>
        <a:p>
          <a:pPr marL="0" lvl="0" indent="0" algn="ctr" defTabSz="1244600">
            <a:lnSpc>
              <a:spcPct val="90000"/>
            </a:lnSpc>
            <a:spcBef>
              <a:spcPct val="0"/>
            </a:spcBef>
            <a:spcAft>
              <a:spcPts val="0"/>
            </a:spcAft>
            <a:buNone/>
          </a:pPr>
          <a:r>
            <a:rPr lang="cs-CZ" sz="2800" kern="1200" dirty="0"/>
            <a:t>o návykových látkách</a:t>
          </a:r>
        </a:p>
      </dsp:txBody>
      <dsp:txXfrm>
        <a:off x="1937170" y="0"/>
        <a:ext cx="6709627" cy="996416"/>
      </dsp:txXfrm>
    </dsp:sp>
    <dsp:sp modelId="{EF7858F3-6C97-4B83-835E-412F9CD6B9CC}">
      <dsp:nvSpPr>
        <dsp:cNvPr id="0" name=""/>
        <dsp:cNvSpPr/>
      </dsp:nvSpPr>
      <dsp:spPr>
        <a:xfrm>
          <a:off x="3653749" y="1154098"/>
          <a:ext cx="3208079" cy="615185"/>
        </a:xfrm>
        <a:prstGeom prst="rect">
          <a:avLst/>
        </a:prstGeom>
        <a:solidFill>
          <a:schemeClr val="lt1">
            <a:hueOff val="0"/>
            <a:satOff val="0"/>
            <a:lum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13970" rIns="55880" bIns="13970" numCol="1" spcCol="1270" anchor="ctr" anchorCtr="0">
          <a:noAutofit/>
        </a:bodyPr>
        <a:lstStyle/>
        <a:p>
          <a:pPr marL="0" lvl="0" indent="0" algn="r" defTabSz="977900">
            <a:lnSpc>
              <a:spcPct val="90000"/>
            </a:lnSpc>
            <a:spcBef>
              <a:spcPct val="0"/>
            </a:spcBef>
            <a:spcAft>
              <a:spcPct val="35000"/>
            </a:spcAft>
            <a:buNone/>
          </a:pPr>
          <a:r>
            <a:rPr lang="cs-CZ" sz="2200" kern="1200" dirty="0"/>
            <a:t>novela - sněmovní tisk  784</a:t>
          </a:r>
        </a:p>
      </dsp:txBody>
      <dsp:txXfrm>
        <a:off x="3653749" y="1154098"/>
        <a:ext cx="3208079" cy="615185"/>
      </dsp:txXfrm>
    </dsp:sp>
    <dsp:sp modelId="{8596C45B-4151-4C35-AFE6-5AE0C7604104}">
      <dsp:nvSpPr>
        <dsp:cNvPr id="0" name=""/>
        <dsp:cNvSpPr/>
      </dsp:nvSpPr>
      <dsp:spPr>
        <a:xfrm>
          <a:off x="629870" y="2312118"/>
          <a:ext cx="4324170" cy="24467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260429" numCol="1" spcCol="1270" anchor="ctr" anchorCtr="0">
          <a:noAutofit/>
        </a:bodyPr>
        <a:lstStyle/>
        <a:p>
          <a:pPr marL="0" lvl="0" indent="0" algn="ctr" defTabSz="1244600">
            <a:lnSpc>
              <a:spcPct val="90000"/>
            </a:lnSpc>
            <a:spcBef>
              <a:spcPct val="0"/>
            </a:spcBef>
            <a:spcAft>
              <a:spcPts val="0"/>
            </a:spcAft>
            <a:buNone/>
          </a:pPr>
          <a:r>
            <a:rPr lang="cs-CZ" sz="2800" b="1" kern="1200" dirty="0"/>
            <a:t>Vyhláška 151/2005 Sb.</a:t>
          </a:r>
        </a:p>
        <a:p>
          <a:pPr marL="0" lvl="0" indent="0" algn="ctr" defTabSz="1244600">
            <a:lnSpc>
              <a:spcPct val="90000"/>
            </a:lnSpc>
            <a:spcBef>
              <a:spcPct val="0"/>
            </a:spcBef>
            <a:spcAft>
              <a:spcPct val="35000"/>
            </a:spcAft>
            <a:buNone/>
          </a:pPr>
          <a:r>
            <a:rPr lang="cs-CZ" sz="2400" kern="1200" dirty="0"/>
            <a:t>Kterou se stanoví vzory formulářů pro hlášení osob pěstujících mák setý nebo rostliny technického konopí a způsob vyplňování </a:t>
          </a:r>
        </a:p>
      </dsp:txBody>
      <dsp:txXfrm>
        <a:off x="629870" y="2312118"/>
        <a:ext cx="4324170" cy="2446747"/>
      </dsp:txXfrm>
    </dsp:sp>
    <dsp:sp modelId="{A4D3E599-FADF-4E18-B33B-B4C6382A2F56}">
      <dsp:nvSpPr>
        <dsp:cNvPr id="0" name=""/>
        <dsp:cNvSpPr/>
      </dsp:nvSpPr>
      <dsp:spPr>
        <a:xfrm>
          <a:off x="2049734" y="4393961"/>
          <a:ext cx="3208079" cy="615185"/>
        </a:xfrm>
        <a:prstGeom prst="rect">
          <a:avLst/>
        </a:prstGeom>
        <a:solidFill>
          <a:schemeClr val="lt1">
            <a:hueOff val="0"/>
            <a:satOff val="0"/>
            <a:lum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13335" rIns="53340" bIns="13335" numCol="1" spcCol="1270" anchor="ctr" anchorCtr="0">
          <a:noAutofit/>
        </a:bodyPr>
        <a:lstStyle/>
        <a:p>
          <a:pPr marL="0" lvl="0" indent="0" algn="r" defTabSz="933450">
            <a:lnSpc>
              <a:spcPct val="90000"/>
            </a:lnSpc>
            <a:spcBef>
              <a:spcPct val="0"/>
            </a:spcBef>
            <a:spcAft>
              <a:spcPct val="35000"/>
            </a:spcAft>
            <a:buNone/>
          </a:pPr>
          <a:r>
            <a:rPr lang="cs-CZ" sz="2100" kern="1200" dirty="0"/>
            <a:t>Bude provedena novelizace</a:t>
          </a:r>
        </a:p>
      </dsp:txBody>
      <dsp:txXfrm>
        <a:off x="2049734" y="4393961"/>
        <a:ext cx="3208079" cy="615185"/>
      </dsp:txXfrm>
    </dsp:sp>
    <dsp:sp modelId="{350FC812-5BB7-4B5F-82A0-0576F9B3EBAA}">
      <dsp:nvSpPr>
        <dsp:cNvPr id="0" name=""/>
        <dsp:cNvSpPr/>
      </dsp:nvSpPr>
      <dsp:spPr>
        <a:xfrm>
          <a:off x="5756949" y="2325184"/>
          <a:ext cx="4265925" cy="25651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260429" numCol="1" spcCol="1270" anchor="ctr" anchorCtr="0">
          <a:noAutofit/>
        </a:bodyPr>
        <a:lstStyle/>
        <a:p>
          <a:pPr marL="0" lvl="0" indent="0" algn="ctr" defTabSz="1244600">
            <a:lnSpc>
              <a:spcPct val="90000"/>
            </a:lnSpc>
            <a:spcBef>
              <a:spcPct val="0"/>
            </a:spcBef>
            <a:spcAft>
              <a:spcPts val="0"/>
            </a:spcAft>
            <a:buNone/>
          </a:pPr>
          <a:r>
            <a:rPr lang="cs-CZ" sz="2800" b="1" kern="1200" dirty="0"/>
            <a:t>Vyhláška 53/2014 Sb.</a:t>
          </a:r>
        </a:p>
        <a:p>
          <a:pPr marL="0" lvl="0" indent="0" algn="ctr" defTabSz="1244600">
            <a:lnSpc>
              <a:spcPct val="90000"/>
            </a:lnSpc>
            <a:spcBef>
              <a:spcPct val="0"/>
            </a:spcBef>
            <a:spcAft>
              <a:spcPct val="35000"/>
            </a:spcAft>
            <a:buNone/>
          </a:pPr>
          <a:r>
            <a:rPr lang="cs-CZ" sz="2400" kern="1200" dirty="0"/>
            <a:t>O tiskopisech formulářů podle zákona o </a:t>
          </a:r>
          <a:r>
            <a:rPr lang="cs-CZ" sz="2400" kern="1200" dirty="0">
              <a:solidFill>
                <a:prstClr val="white"/>
              </a:solidFill>
              <a:latin typeface="Calibri" panose="020F0502020204030204"/>
              <a:ea typeface="+mn-ea"/>
              <a:cs typeface="+mn-cs"/>
            </a:rPr>
            <a:t>návykových</a:t>
          </a:r>
          <a:r>
            <a:rPr lang="cs-CZ" sz="2400" kern="1200" dirty="0"/>
            <a:t> látkách</a:t>
          </a:r>
        </a:p>
        <a:p>
          <a:pPr marL="0" lvl="0" indent="0" algn="ctr" defTabSz="1244600">
            <a:lnSpc>
              <a:spcPct val="90000"/>
            </a:lnSpc>
            <a:spcBef>
              <a:spcPct val="0"/>
            </a:spcBef>
            <a:spcAft>
              <a:spcPct val="35000"/>
            </a:spcAft>
            <a:buNone/>
          </a:pPr>
          <a:r>
            <a:rPr lang="cs-CZ" sz="2400" kern="1200" dirty="0"/>
            <a:t>(hlášení ÚKZÚZ          MZD)</a:t>
          </a:r>
        </a:p>
      </dsp:txBody>
      <dsp:txXfrm>
        <a:off x="5756949" y="2325184"/>
        <a:ext cx="4265925" cy="2565195"/>
      </dsp:txXfrm>
    </dsp:sp>
    <dsp:sp modelId="{C10B61A8-BE69-4368-BD45-F75735050BDE}">
      <dsp:nvSpPr>
        <dsp:cNvPr id="0" name=""/>
        <dsp:cNvSpPr/>
      </dsp:nvSpPr>
      <dsp:spPr>
        <a:xfrm rot="10800000" flipV="1">
          <a:off x="7041371" y="4407282"/>
          <a:ext cx="3208079" cy="596268"/>
        </a:xfrm>
        <a:prstGeom prst="rect">
          <a:avLst/>
        </a:prstGeom>
        <a:solidFill>
          <a:schemeClr val="lt1">
            <a:hueOff val="0"/>
            <a:satOff val="0"/>
            <a:lumOff val="0"/>
          </a:schemeClr>
        </a:solidFill>
        <a:ln w="63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13335" rIns="53340" bIns="13335" numCol="1" spcCol="1270" anchor="ctr" anchorCtr="0">
          <a:noAutofit/>
        </a:bodyPr>
        <a:lstStyle/>
        <a:p>
          <a:pPr marL="0" lvl="0" indent="0" algn="ctr" defTabSz="933450">
            <a:lnSpc>
              <a:spcPct val="90000"/>
            </a:lnSpc>
            <a:spcBef>
              <a:spcPct val="0"/>
            </a:spcBef>
            <a:spcAft>
              <a:spcPct val="35000"/>
            </a:spcAft>
            <a:buNone/>
          </a:pPr>
          <a:r>
            <a:rPr lang="cs-CZ" sz="2100" kern="1200">
              <a:solidFill>
                <a:prstClr val="black">
                  <a:hueOff val="0"/>
                  <a:satOff val="0"/>
                  <a:lumOff val="0"/>
                  <a:alphaOff val="0"/>
                </a:prstClr>
              </a:solidFill>
              <a:latin typeface="Calibri" panose="020F0502020204030204"/>
              <a:ea typeface="+mn-ea"/>
              <a:cs typeface="+mn-cs"/>
            </a:rPr>
            <a:t>Novelizace ???</a:t>
          </a:r>
          <a:endParaRPr lang="cs-CZ" sz="2100" kern="1200" dirty="0">
            <a:solidFill>
              <a:prstClr val="black">
                <a:hueOff val="0"/>
                <a:satOff val="0"/>
                <a:lumOff val="0"/>
                <a:alphaOff val="0"/>
              </a:prstClr>
            </a:solidFill>
            <a:latin typeface="Calibri" panose="020F0502020204030204"/>
            <a:ea typeface="+mn-ea"/>
            <a:cs typeface="+mn-cs"/>
          </a:endParaRPr>
        </a:p>
      </dsp:txBody>
      <dsp:txXfrm rot="-10800000">
        <a:off x="7041371" y="4407282"/>
        <a:ext cx="3208079" cy="596268"/>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D7B0BF10-2377-8465-B2E9-D74FA6BD46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78A08C2F-ADF2-AAB5-8D4A-9CD028B922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7E798-A042-43F8-A0D7-9C6803F41361}" type="datetimeFigureOut">
              <a:rPr lang="cs-CZ" smtClean="0"/>
              <a:t>22.07.2025</a:t>
            </a:fld>
            <a:endParaRPr lang="cs-CZ"/>
          </a:p>
        </p:txBody>
      </p:sp>
      <p:sp>
        <p:nvSpPr>
          <p:cNvPr id="4" name="Zástupný symbol pro zápatí 3">
            <a:extLst>
              <a:ext uri="{FF2B5EF4-FFF2-40B4-BE49-F238E27FC236}">
                <a16:creationId xmlns:a16="http://schemas.microsoft.com/office/drawing/2014/main" id="{90989390-E2DE-AD13-F50D-4B182D59536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2C85DE7B-A126-0C29-1F68-DDE138951A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728F3E-C9BA-4D8E-8607-BDC130758461}" type="slidenum">
              <a:rPr lang="cs-CZ" smtClean="0"/>
              <a:t>‹#›</a:t>
            </a:fld>
            <a:endParaRPr lang="cs-CZ"/>
          </a:p>
        </p:txBody>
      </p:sp>
    </p:spTree>
    <p:extLst>
      <p:ext uri="{BB962C8B-B14F-4D97-AF65-F5344CB8AC3E}">
        <p14:creationId xmlns:p14="http://schemas.microsoft.com/office/powerpoint/2010/main" val="753885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BC481E-4531-40BC-8588-EE98FA049506}" type="datetimeFigureOut">
              <a:rPr lang="cs-CZ" smtClean="0"/>
              <a:t>22.07.2025</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5603C1-8459-405B-9483-FAAED38043D0}" type="slidenum">
              <a:rPr lang="cs-CZ" smtClean="0"/>
              <a:t>‹#›</a:t>
            </a:fld>
            <a:endParaRPr lang="cs-CZ"/>
          </a:p>
        </p:txBody>
      </p:sp>
    </p:spTree>
    <p:extLst>
      <p:ext uri="{BB962C8B-B14F-4D97-AF65-F5344CB8AC3E}">
        <p14:creationId xmlns:p14="http://schemas.microsoft.com/office/powerpoint/2010/main" val="1856501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D5603C1-8459-405B-9483-FAAED38043D0}" type="slidenum">
              <a:rPr lang="cs-CZ" smtClean="0"/>
              <a:t>2</a:t>
            </a:fld>
            <a:endParaRPr lang="cs-CZ"/>
          </a:p>
        </p:txBody>
      </p:sp>
    </p:spTree>
    <p:extLst>
      <p:ext uri="{BB962C8B-B14F-4D97-AF65-F5344CB8AC3E}">
        <p14:creationId xmlns:p14="http://schemas.microsoft.com/office/powerpoint/2010/main" val="3854724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D5603C1-8459-405B-9483-FAAED38043D0}" type="slidenum">
              <a:rPr lang="cs-CZ" smtClean="0"/>
              <a:t>11</a:t>
            </a:fld>
            <a:endParaRPr lang="cs-CZ"/>
          </a:p>
        </p:txBody>
      </p:sp>
    </p:spTree>
    <p:extLst>
      <p:ext uri="{BB962C8B-B14F-4D97-AF65-F5344CB8AC3E}">
        <p14:creationId xmlns:p14="http://schemas.microsoft.com/office/powerpoint/2010/main" val="3319103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D5603C1-8459-405B-9483-FAAED38043D0}" type="slidenum">
              <a:rPr lang="cs-CZ" smtClean="0"/>
              <a:t>12</a:t>
            </a:fld>
            <a:endParaRPr lang="cs-CZ"/>
          </a:p>
        </p:txBody>
      </p:sp>
    </p:spTree>
    <p:extLst>
      <p:ext uri="{BB962C8B-B14F-4D97-AF65-F5344CB8AC3E}">
        <p14:creationId xmlns:p14="http://schemas.microsoft.com/office/powerpoint/2010/main" val="626133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D5603C1-8459-405B-9483-FAAED38043D0}" type="slidenum">
              <a:rPr lang="cs-CZ" smtClean="0"/>
              <a:t>13</a:t>
            </a:fld>
            <a:endParaRPr lang="cs-CZ"/>
          </a:p>
        </p:txBody>
      </p:sp>
    </p:spTree>
    <p:extLst>
      <p:ext uri="{BB962C8B-B14F-4D97-AF65-F5344CB8AC3E}">
        <p14:creationId xmlns:p14="http://schemas.microsoft.com/office/powerpoint/2010/main" val="3798810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D5603C1-8459-405B-9483-FAAED38043D0}" type="slidenum">
              <a:rPr lang="cs-CZ" smtClean="0"/>
              <a:t>14</a:t>
            </a:fld>
            <a:endParaRPr lang="cs-CZ"/>
          </a:p>
        </p:txBody>
      </p:sp>
    </p:spTree>
    <p:extLst>
      <p:ext uri="{BB962C8B-B14F-4D97-AF65-F5344CB8AC3E}">
        <p14:creationId xmlns:p14="http://schemas.microsoft.com/office/powerpoint/2010/main" val="3848481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D5603C1-8459-405B-9483-FAAED38043D0}" type="slidenum">
              <a:rPr lang="cs-CZ" smtClean="0"/>
              <a:t>15</a:t>
            </a:fld>
            <a:endParaRPr lang="cs-CZ"/>
          </a:p>
        </p:txBody>
      </p:sp>
    </p:spTree>
    <p:extLst>
      <p:ext uri="{BB962C8B-B14F-4D97-AF65-F5344CB8AC3E}">
        <p14:creationId xmlns:p14="http://schemas.microsoft.com/office/powerpoint/2010/main" val="3647584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D5603C1-8459-405B-9483-FAAED38043D0}" type="slidenum">
              <a:rPr lang="cs-CZ" smtClean="0"/>
              <a:t>16</a:t>
            </a:fld>
            <a:endParaRPr lang="cs-CZ"/>
          </a:p>
        </p:txBody>
      </p:sp>
    </p:spTree>
    <p:extLst>
      <p:ext uri="{BB962C8B-B14F-4D97-AF65-F5344CB8AC3E}">
        <p14:creationId xmlns:p14="http://schemas.microsoft.com/office/powerpoint/2010/main" val="2903452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D5603C1-8459-405B-9483-FAAED38043D0}" type="slidenum">
              <a:rPr lang="cs-CZ" smtClean="0"/>
              <a:t>17</a:t>
            </a:fld>
            <a:endParaRPr lang="cs-CZ"/>
          </a:p>
        </p:txBody>
      </p:sp>
    </p:spTree>
    <p:extLst>
      <p:ext uri="{BB962C8B-B14F-4D97-AF65-F5344CB8AC3E}">
        <p14:creationId xmlns:p14="http://schemas.microsoft.com/office/powerpoint/2010/main" val="2478854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D5603C1-8459-405B-9483-FAAED38043D0}" type="slidenum">
              <a:rPr lang="cs-CZ" smtClean="0"/>
              <a:t>18</a:t>
            </a:fld>
            <a:endParaRPr lang="cs-CZ"/>
          </a:p>
        </p:txBody>
      </p:sp>
    </p:spTree>
    <p:extLst>
      <p:ext uri="{BB962C8B-B14F-4D97-AF65-F5344CB8AC3E}">
        <p14:creationId xmlns:p14="http://schemas.microsoft.com/office/powerpoint/2010/main" val="843314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D5603C1-8459-405B-9483-FAAED38043D0}" type="slidenum">
              <a:rPr lang="cs-CZ" smtClean="0"/>
              <a:t>19</a:t>
            </a:fld>
            <a:endParaRPr lang="cs-CZ"/>
          </a:p>
        </p:txBody>
      </p:sp>
    </p:spTree>
    <p:extLst>
      <p:ext uri="{BB962C8B-B14F-4D97-AF65-F5344CB8AC3E}">
        <p14:creationId xmlns:p14="http://schemas.microsoft.com/office/powerpoint/2010/main" val="2345614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D5603C1-8459-405B-9483-FAAED38043D0}" type="slidenum">
              <a:rPr lang="cs-CZ" smtClean="0"/>
              <a:t>20</a:t>
            </a:fld>
            <a:endParaRPr lang="cs-CZ"/>
          </a:p>
        </p:txBody>
      </p:sp>
    </p:spTree>
    <p:extLst>
      <p:ext uri="{BB962C8B-B14F-4D97-AF65-F5344CB8AC3E}">
        <p14:creationId xmlns:p14="http://schemas.microsoft.com/office/powerpoint/2010/main" val="3294192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D5603C1-8459-405B-9483-FAAED38043D0}" type="slidenum">
              <a:rPr lang="cs-CZ" smtClean="0"/>
              <a:t>3</a:t>
            </a:fld>
            <a:endParaRPr lang="cs-CZ"/>
          </a:p>
        </p:txBody>
      </p:sp>
    </p:spTree>
    <p:extLst>
      <p:ext uri="{BB962C8B-B14F-4D97-AF65-F5344CB8AC3E}">
        <p14:creationId xmlns:p14="http://schemas.microsoft.com/office/powerpoint/2010/main" val="3257098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D5603C1-8459-405B-9483-FAAED38043D0}" type="slidenum">
              <a:rPr lang="cs-CZ" smtClean="0"/>
              <a:t>21</a:t>
            </a:fld>
            <a:endParaRPr lang="cs-CZ"/>
          </a:p>
        </p:txBody>
      </p:sp>
    </p:spTree>
    <p:extLst>
      <p:ext uri="{BB962C8B-B14F-4D97-AF65-F5344CB8AC3E}">
        <p14:creationId xmlns:p14="http://schemas.microsoft.com/office/powerpoint/2010/main" val="367665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D5603C1-8459-405B-9483-FAAED38043D0}" type="slidenum">
              <a:rPr lang="cs-CZ" smtClean="0"/>
              <a:t>22</a:t>
            </a:fld>
            <a:endParaRPr lang="cs-CZ"/>
          </a:p>
        </p:txBody>
      </p:sp>
    </p:spTree>
    <p:extLst>
      <p:ext uri="{BB962C8B-B14F-4D97-AF65-F5344CB8AC3E}">
        <p14:creationId xmlns:p14="http://schemas.microsoft.com/office/powerpoint/2010/main" val="2329572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D5603C1-8459-405B-9483-FAAED38043D0}" type="slidenum">
              <a:rPr lang="cs-CZ" smtClean="0"/>
              <a:t>23</a:t>
            </a:fld>
            <a:endParaRPr lang="cs-CZ"/>
          </a:p>
        </p:txBody>
      </p:sp>
    </p:spTree>
    <p:extLst>
      <p:ext uri="{BB962C8B-B14F-4D97-AF65-F5344CB8AC3E}">
        <p14:creationId xmlns:p14="http://schemas.microsoft.com/office/powerpoint/2010/main" val="34926390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D5603C1-8459-405B-9483-FAAED38043D0}" type="slidenum">
              <a:rPr lang="cs-CZ" smtClean="0"/>
              <a:t>24</a:t>
            </a:fld>
            <a:endParaRPr lang="cs-CZ"/>
          </a:p>
        </p:txBody>
      </p:sp>
    </p:spTree>
    <p:extLst>
      <p:ext uri="{BB962C8B-B14F-4D97-AF65-F5344CB8AC3E}">
        <p14:creationId xmlns:p14="http://schemas.microsoft.com/office/powerpoint/2010/main" val="530081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D5603C1-8459-405B-9483-FAAED38043D0}" type="slidenum">
              <a:rPr lang="cs-CZ" smtClean="0"/>
              <a:t>25</a:t>
            </a:fld>
            <a:endParaRPr lang="cs-CZ"/>
          </a:p>
        </p:txBody>
      </p:sp>
    </p:spTree>
    <p:extLst>
      <p:ext uri="{BB962C8B-B14F-4D97-AF65-F5344CB8AC3E}">
        <p14:creationId xmlns:p14="http://schemas.microsoft.com/office/powerpoint/2010/main" val="3231710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D5603C1-8459-405B-9483-FAAED38043D0}" type="slidenum">
              <a:rPr lang="cs-CZ" smtClean="0"/>
              <a:t>26</a:t>
            </a:fld>
            <a:endParaRPr lang="cs-CZ"/>
          </a:p>
        </p:txBody>
      </p:sp>
    </p:spTree>
    <p:extLst>
      <p:ext uri="{BB962C8B-B14F-4D97-AF65-F5344CB8AC3E}">
        <p14:creationId xmlns:p14="http://schemas.microsoft.com/office/powerpoint/2010/main" val="2007911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E5B52-422C-58D2-C252-B2BD99DBD78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FF17E7A9-0BFB-0623-3603-A6FA4DF2DDF4}"/>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FDA89709-C1BF-C707-B807-3725EF54C2D1}"/>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E3057694-6957-A2D8-B764-682CDA54AF17}"/>
              </a:ext>
            </a:extLst>
          </p:cNvPr>
          <p:cNvSpPr>
            <a:spLocks noGrp="1"/>
          </p:cNvSpPr>
          <p:nvPr>
            <p:ph type="sldNum" sz="quarter" idx="5"/>
          </p:nvPr>
        </p:nvSpPr>
        <p:spPr/>
        <p:txBody>
          <a:bodyPr/>
          <a:lstStyle/>
          <a:p>
            <a:fld id="{FD5603C1-8459-405B-9483-FAAED38043D0}" type="slidenum">
              <a:rPr lang="cs-CZ" smtClean="0"/>
              <a:t>27</a:t>
            </a:fld>
            <a:endParaRPr lang="cs-CZ"/>
          </a:p>
        </p:txBody>
      </p:sp>
    </p:spTree>
    <p:extLst>
      <p:ext uri="{BB962C8B-B14F-4D97-AF65-F5344CB8AC3E}">
        <p14:creationId xmlns:p14="http://schemas.microsoft.com/office/powerpoint/2010/main" val="562935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D5603C1-8459-405B-9483-FAAED38043D0}" type="slidenum">
              <a:rPr lang="cs-CZ" smtClean="0"/>
              <a:t>28</a:t>
            </a:fld>
            <a:endParaRPr lang="cs-CZ"/>
          </a:p>
        </p:txBody>
      </p:sp>
    </p:spTree>
    <p:extLst>
      <p:ext uri="{BB962C8B-B14F-4D97-AF65-F5344CB8AC3E}">
        <p14:creationId xmlns:p14="http://schemas.microsoft.com/office/powerpoint/2010/main" val="2534259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D5603C1-8459-405B-9483-FAAED38043D0}" type="slidenum">
              <a:rPr lang="cs-CZ" smtClean="0"/>
              <a:t>29</a:t>
            </a:fld>
            <a:endParaRPr lang="cs-CZ"/>
          </a:p>
        </p:txBody>
      </p:sp>
    </p:spTree>
    <p:extLst>
      <p:ext uri="{BB962C8B-B14F-4D97-AF65-F5344CB8AC3E}">
        <p14:creationId xmlns:p14="http://schemas.microsoft.com/office/powerpoint/2010/main" val="35624808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D5603C1-8459-405B-9483-FAAED38043D0}" type="slidenum">
              <a:rPr lang="cs-CZ" smtClean="0"/>
              <a:t>30</a:t>
            </a:fld>
            <a:endParaRPr lang="cs-CZ"/>
          </a:p>
        </p:txBody>
      </p:sp>
    </p:spTree>
    <p:extLst>
      <p:ext uri="{BB962C8B-B14F-4D97-AF65-F5344CB8AC3E}">
        <p14:creationId xmlns:p14="http://schemas.microsoft.com/office/powerpoint/2010/main" val="2295495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D5603C1-8459-405B-9483-FAAED38043D0}" type="slidenum">
              <a:rPr lang="cs-CZ" smtClean="0"/>
              <a:t>4</a:t>
            </a:fld>
            <a:endParaRPr lang="cs-CZ"/>
          </a:p>
        </p:txBody>
      </p:sp>
    </p:spTree>
    <p:extLst>
      <p:ext uri="{BB962C8B-B14F-4D97-AF65-F5344CB8AC3E}">
        <p14:creationId xmlns:p14="http://schemas.microsoft.com/office/powerpoint/2010/main" val="18627141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D5603C1-8459-405B-9483-FAAED38043D0}" type="slidenum">
              <a:rPr lang="cs-CZ" smtClean="0"/>
              <a:t>31</a:t>
            </a:fld>
            <a:endParaRPr lang="cs-CZ"/>
          </a:p>
        </p:txBody>
      </p:sp>
    </p:spTree>
    <p:extLst>
      <p:ext uri="{BB962C8B-B14F-4D97-AF65-F5344CB8AC3E}">
        <p14:creationId xmlns:p14="http://schemas.microsoft.com/office/powerpoint/2010/main" val="3494488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D5603C1-8459-405B-9483-FAAED38043D0}" type="slidenum">
              <a:rPr lang="cs-CZ" smtClean="0"/>
              <a:t>32</a:t>
            </a:fld>
            <a:endParaRPr lang="cs-CZ"/>
          </a:p>
        </p:txBody>
      </p:sp>
    </p:spTree>
    <p:extLst>
      <p:ext uri="{BB962C8B-B14F-4D97-AF65-F5344CB8AC3E}">
        <p14:creationId xmlns:p14="http://schemas.microsoft.com/office/powerpoint/2010/main" val="37635623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D5603C1-8459-405B-9483-FAAED38043D0}" type="slidenum">
              <a:rPr lang="cs-CZ" smtClean="0"/>
              <a:t>33</a:t>
            </a:fld>
            <a:endParaRPr lang="cs-CZ"/>
          </a:p>
        </p:txBody>
      </p:sp>
    </p:spTree>
    <p:extLst>
      <p:ext uri="{BB962C8B-B14F-4D97-AF65-F5344CB8AC3E}">
        <p14:creationId xmlns:p14="http://schemas.microsoft.com/office/powerpoint/2010/main" val="24685841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D5603C1-8459-405B-9483-FAAED38043D0}" type="slidenum">
              <a:rPr lang="cs-CZ" smtClean="0"/>
              <a:t>34</a:t>
            </a:fld>
            <a:endParaRPr lang="cs-CZ"/>
          </a:p>
        </p:txBody>
      </p:sp>
    </p:spTree>
    <p:extLst>
      <p:ext uri="{BB962C8B-B14F-4D97-AF65-F5344CB8AC3E}">
        <p14:creationId xmlns:p14="http://schemas.microsoft.com/office/powerpoint/2010/main" val="33786896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D5603C1-8459-405B-9483-FAAED38043D0}" type="slidenum">
              <a:rPr lang="cs-CZ" smtClean="0"/>
              <a:t>35</a:t>
            </a:fld>
            <a:endParaRPr lang="cs-CZ"/>
          </a:p>
        </p:txBody>
      </p:sp>
    </p:spTree>
    <p:extLst>
      <p:ext uri="{BB962C8B-B14F-4D97-AF65-F5344CB8AC3E}">
        <p14:creationId xmlns:p14="http://schemas.microsoft.com/office/powerpoint/2010/main" val="21037286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D5603C1-8459-405B-9483-FAAED38043D0}" type="slidenum">
              <a:rPr lang="cs-CZ" smtClean="0"/>
              <a:t>36</a:t>
            </a:fld>
            <a:endParaRPr lang="cs-CZ"/>
          </a:p>
        </p:txBody>
      </p:sp>
    </p:spTree>
    <p:extLst>
      <p:ext uri="{BB962C8B-B14F-4D97-AF65-F5344CB8AC3E}">
        <p14:creationId xmlns:p14="http://schemas.microsoft.com/office/powerpoint/2010/main" val="21499963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D5603C1-8459-405B-9483-FAAED38043D0}" type="slidenum">
              <a:rPr lang="cs-CZ" smtClean="0"/>
              <a:t>37</a:t>
            </a:fld>
            <a:endParaRPr lang="cs-CZ"/>
          </a:p>
        </p:txBody>
      </p:sp>
    </p:spTree>
    <p:extLst>
      <p:ext uri="{BB962C8B-B14F-4D97-AF65-F5344CB8AC3E}">
        <p14:creationId xmlns:p14="http://schemas.microsoft.com/office/powerpoint/2010/main" val="35745393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D5603C1-8459-405B-9483-FAAED38043D0}" type="slidenum">
              <a:rPr lang="cs-CZ" smtClean="0"/>
              <a:t>38</a:t>
            </a:fld>
            <a:endParaRPr lang="cs-CZ"/>
          </a:p>
        </p:txBody>
      </p:sp>
    </p:spTree>
    <p:extLst>
      <p:ext uri="{BB962C8B-B14F-4D97-AF65-F5344CB8AC3E}">
        <p14:creationId xmlns:p14="http://schemas.microsoft.com/office/powerpoint/2010/main" val="32085703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D5603C1-8459-405B-9483-FAAED38043D0}" type="slidenum">
              <a:rPr lang="cs-CZ" smtClean="0"/>
              <a:t>39</a:t>
            </a:fld>
            <a:endParaRPr lang="cs-CZ"/>
          </a:p>
        </p:txBody>
      </p:sp>
    </p:spTree>
    <p:extLst>
      <p:ext uri="{BB962C8B-B14F-4D97-AF65-F5344CB8AC3E}">
        <p14:creationId xmlns:p14="http://schemas.microsoft.com/office/powerpoint/2010/main" val="14084922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D5603C1-8459-405B-9483-FAAED38043D0}" type="slidenum">
              <a:rPr lang="cs-CZ" smtClean="0"/>
              <a:t>40</a:t>
            </a:fld>
            <a:endParaRPr lang="cs-CZ"/>
          </a:p>
        </p:txBody>
      </p:sp>
    </p:spTree>
    <p:extLst>
      <p:ext uri="{BB962C8B-B14F-4D97-AF65-F5344CB8AC3E}">
        <p14:creationId xmlns:p14="http://schemas.microsoft.com/office/powerpoint/2010/main" val="3764810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D5603C1-8459-405B-9483-FAAED38043D0}" type="slidenum">
              <a:rPr lang="cs-CZ" smtClean="0"/>
              <a:t>5</a:t>
            </a:fld>
            <a:endParaRPr lang="cs-CZ"/>
          </a:p>
        </p:txBody>
      </p:sp>
    </p:spTree>
    <p:extLst>
      <p:ext uri="{BB962C8B-B14F-4D97-AF65-F5344CB8AC3E}">
        <p14:creationId xmlns:p14="http://schemas.microsoft.com/office/powerpoint/2010/main" val="15548439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D5603C1-8459-405B-9483-FAAED38043D0}" type="slidenum">
              <a:rPr lang="cs-CZ" smtClean="0"/>
              <a:t>41</a:t>
            </a:fld>
            <a:endParaRPr lang="cs-CZ"/>
          </a:p>
        </p:txBody>
      </p:sp>
    </p:spTree>
    <p:extLst>
      <p:ext uri="{BB962C8B-B14F-4D97-AF65-F5344CB8AC3E}">
        <p14:creationId xmlns:p14="http://schemas.microsoft.com/office/powerpoint/2010/main" val="34997419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 typeface="Arial" panose="020B0604020202020204" pitchFamily="34" charset="0"/>
              <a:buNone/>
            </a:pPr>
            <a:endParaRPr lang="cs-CZ" b="1" dirty="0"/>
          </a:p>
        </p:txBody>
      </p:sp>
      <p:sp>
        <p:nvSpPr>
          <p:cNvPr id="4" name="Zástupný symbol pro číslo snímku 3"/>
          <p:cNvSpPr>
            <a:spLocks noGrp="1"/>
          </p:cNvSpPr>
          <p:nvPr>
            <p:ph type="sldNum" sz="quarter" idx="5"/>
          </p:nvPr>
        </p:nvSpPr>
        <p:spPr/>
        <p:txBody>
          <a:bodyPr/>
          <a:lstStyle/>
          <a:p>
            <a:fld id="{479332CF-4EA1-4189-895F-85982FEF3D99}" type="slidenum">
              <a:rPr lang="cs-CZ" smtClean="0"/>
              <a:t>43</a:t>
            </a:fld>
            <a:endParaRPr lang="cs-CZ"/>
          </a:p>
        </p:txBody>
      </p:sp>
    </p:spTree>
    <p:extLst>
      <p:ext uri="{BB962C8B-B14F-4D97-AF65-F5344CB8AC3E}">
        <p14:creationId xmlns:p14="http://schemas.microsoft.com/office/powerpoint/2010/main" val="40481829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 typeface="Arial" panose="020B0604020202020204" pitchFamily="34" charset="0"/>
              <a:buNone/>
            </a:pPr>
            <a:endParaRPr lang="cs-CZ" b="1" dirty="0"/>
          </a:p>
        </p:txBody>
      </p:sp>
      <p:sp>
        <p:nvSpPr>
          <p:cNvPr id="4" name="Zástupný symbol pro číslo snímku 3"/>
          <p:cNvSpPr>
            <a:spLocks noGrp="1"/>
          </p:cNvSpPr>
          <p:nvPr>
            <p:ph type="sldNum" sz="quarter" idx="5"/>
          </p:nvPr>
        </p:nvSpPr>
        <p:spPr/>
        <p:txBody>
          <a:bodyPr/>
          <a:lstStyle/>
          <a:p>
            <a:fld id="{479332CF-4EA1-4189-895F-85982FEF3D99}" type="slidenum">
              <a:rPr lang="cs-CZ" smtClean="0"/>
              <a:t>44</a:t>
            </a:fld>
            <a:endParaRPr lang="cs-CZ"/>
          </a:p>
        </p:txBody>
      </p:sp>
    </p:spTree>
    <p:extLst>
      <p:ext uri="{BB962C8B-B14F-4D97-AF65-F5344CB8AC3E}">
        <p14:creationId xmlns:p14="http://schemas.microsoft.com/office/powerpoint/2010/main" val="28245518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 typeface="Arial" panose="020B0604020202020204" pitchFamily="34" charset="0"/>
              <a:buNone/>
            </a:pPr>
            <a:endParaRPr lang="cs-CZ" b="1" dirty="0"/>
          </a:p>
        </p:txBody>
      </p:sp>
      <p:sp>
        <p:nvSpPr>
          <p:cNvPr id="4" name="Zástupný symbol pro číslo snímku 3"/>
          <p:cNvSpPr>
            <a:spLocks noGrp="1"/>
          </p:cNvSpPr>
          <p:nvPr>
            <p:ph type="sldNum" sz="quarter" idx="5"/>
          </p:nvPr>
        </p:nvSpPr>
        <p:spPr/>
        <p:txBody>
          <a:bodyPr/>
          <a:lstStyle/>
          <a:p>
            <a:fld id="{479332CF-4EA1-4189-895F-85982FEF3D99}" type="slidenum">
              <a:rPr lang="cs-CZ" smtClean="0"/>
              <a:t>45</a:t>
            </a:fld>
            <a:endParaRPr lang="cs-CZ"/>
          </a:p>
        </p:txBody>
      </p:sp>
    </p:spTree>
    <p:extLst>
      <p:ext uri="{BB962C8B-B14F-4D97-AF65-F5344CB8AC3E}">
        <p14:creationId xmlns:p14="http://schemas.microsoft.com/office/powerpoint/2010/main" val="35941774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 typeface="Arial" panose="020B0604020202020204" pitchFamily="34" charset="0"/>
              <a:buNone/>
            </a:pPr>
            <a:endParaRPr lang="cs-CZ" b="1" dirty="0"/>
          </a:p>
        </p:txBody>
      </p:sp>
      <p:sp>
        <p:nvSpPr>
          <p:cNvPr id="4" name="Zástupný symbol pro číslo snímku 3"/>
          <p:cNvSpPr>
            <a:spLocks noGrp="1"/>
          </p:cNvSpPr>
          <p:nvPr>
            <p:ph type="sldNum" sz="quarter" idx="5"/>
          </p:nvPr>
        </p:nvSpPr>
        <p:spPr/>
        <p:txBody>
          <a:bodyPr/>
          <a:lstStyle/>
          <a:p>
            <a:fld id="{479332CF-4EA1-4189-895F-85982FEF3D99}" type="slidenum">
              <a:rPr lang="cs-CZ" smtClean="0"/>
              <a:t>46</a:t>
            </a:fld>
            <a:endParaRPr lang="cs-CZ"/>
          </a:p>
        </p:txBody>
      </p:sp>
    </p:spTree>
    <p:extLst>
      <p:ext uri="{BB962C8B-B14F-4D97-AF65-F5344CB8AC3E}">
        <p14:creationId xmlns:p14="http://schemas.microsoft.com/office/powerpoint/2010/main" val="9379460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 typeface="Arial" panose="020B0604020202020204" pitchFamily="34" charset="0"/>
              <a:buNone/>
            </a:pPr>
            <a:endParaRPr lang="cs-CZ" b="1" dirty="0"/>
          </a:p>
        </p:txBody>
      </p:sp>
      <p:sp>
        <p:nvSpPr>
          <p:cNvPr id="4" name="Zástupný symbol pro číslo snímku 3"/>
          <p:cNvSpPr>
            <a:spLocks noGrp="1"/>
          </p:cNvSpPr>
          <p:nvPr>
            <p:ph type="sldNum" sz="quarter" idx="5"/>
          </p:nvPr>
        </p:nvSpPr>
        <p:spPr/>
        <p:txBody>
          <a:bodyPr/>
          <a:lstStyle/>
          <a:p>
            <a:fld id="{479332CF-4EA1-4189-895F-85982FEF3D99}" type="slidenum">
              <a:rPr lang="cs-CZ" smtClean="0"/>
              <a:t>47</a:t>
            </a:fld>
            <a:endParaRPr lang="cs-CZ"/>
          </a:p>
        </p:txBody>
      </p:sp>
    </p:spTree>
    <p:extLst>
      <p:ext uri="{BB962C8B-B14F-4D97-AF65-F5344CB8AC3E}">
        <p14:creationId xmlns:p14="http://schemas.microsoft.com/office/powerpoint/2010/main" val="38799167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 typeface="Arial" panose="020B0604020202020204" pitchFamily="34" charset="0"/>
              <a:buNone/>
            </a:pPr>
            <a:endParaRPr lang="cs-CZ" b="1" dirty="0"/>
          </a:p>
        </p:txBody>
      </p:sp>
      <p:sp>
        <p:nvSpPr>
          <p:cNvPr id="4" name="Zástupný symbol pro číslo snímku 3"/>
          <p:cNvSpPr>
            <a:spLocks noGrp="1"/>
          </p:cNvSpPr>
          <p:nvPr>
            <p:ph type="sldNum" sz="quarter" idx="5"/>
          </p:nvPr>
        </p:nvSpPr>
        <p:spPr/>
        <p:txBody>
          <a:bodyPr/>
          <a:lstStyle/>
          <a:p>
            <a:fld id="{479332CF-4EA1-4189-895F-85982FEF3D99}" type="slidenum">
              <a:rPr lang="cs-CZ" smtClean="0"/>
              <a:t>48</a:t>
            </a:fld>
            <a:endParaRPr lang="cs-CZ"/>
          </a:p>
        </p:txBody>
      </p:sp>
    </p:spTree>
    <p:extLst>
      <p:ext uri="{BB962C8B-B14F-4D97-AF65-F5344CB8AC3E}">
        <p14:creationId xmlns:p14="http://schemas.microsoft.com/office/powerpoint/2010/main" val="42154583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 typeface="Arial" panose="020B0604020202020204" pitchFamily="34" charset="0"/>
              <a:buNone/>
            </a:pPr>
            <a:endParaRPr lang="cs-CZ" b="1" dirty="0"/>
          </a:p>
        </p:txBody>
      </p:sp>
      <p:sp>
        <p:nvSpPr>
          <p:cNvPr id="4" name="Zástupný symbol pro číslo snímku 3"/>
          <p:cNvSpPr>
            <a:spLocks noGrp="1"/>
          </p:cNvSpPr>
          <p:nvPr>
            <p:ph type="sldNum" sz="quarter" idx="5"/>
          </p:nvPr>
        </p:nvSpPr>
        <p:spPr/>
        <p:txBody>
          <a:bodyPr/>
          <a:lstStyle/>
          <a:p>
            <a:fld id="{479332CF-4EA1-4189-895F-85982FEF3D99}" type="slidenum">
              <a:rPr lang="cs-CZ" smtClean="0"/>
              <a:t>49</a:t>
            </a:fld>
            <a:endParaRPr lang="cs-CZ"/>
          </a:p>
        </p:txBody>
      </p:sp>
    </p:spTree>
    <p:extLst>
      <p:ext uri="{BB962C8B-B14F-4D97-AF65-F5344CB8AC3E}">
        <p14:creationId xmlns:p14="http://schemas.microsoft.com/office/powerpoint/2010/main" val="27269415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 typeface="Arial" panose="020B0604020202020204" pitchFamily="34" charset="0"/>
              <a:buNone/>
            </a:pPr>
            <a:endParaRPr lang="cs-CZ" b="1" dirty="0"/>
          </a:p>
        </p:txBody>
      </p:sp>
      <p:sp>
        <p:nvSpPr>
          <p:cNvPr id="4" name="Zástupný symbol pro číslo snímku 3"/>
          <p:cNvSpPr>
            <a:spLocks noGrp="1"/>
          </p:cNvSpPr>
          <p:nvPr>
            <p:ph type="sldNum" sz="quarter" idx="5"/>
          </p:nvPr>
        </p:nvSpPr>
        <p:spPr/>
        <p:txBody>
          <a:bodyPr/>
          <a:lstStyle/>
          <a:p>
            <a:fld id="{479332CF-4EA1-4189-895F-85982FEF3D99}" type="slidenum">
              <a:rPr lang="cs-CZ" smtClean="0"/>
              <a:t>50</a:t>
            </a:fld>
            <a:endParaRPr lang="cs-CZ"/>
          </a:p>
        </p:txBody>
      </p:sp>
    </p:spTree>
    <p:extLst>
      <p:ext uri="{BB962C8B-B14F-4D97-AF65-F5344CB8AC3E}">
        <p14:creationId xmlns:p14="http://schemas.microsoft.com/office/powerpoint/2010/main" val="3521833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D5603C1-8459-405B-9483-FAAED38043D0}" type="slidenum">
              <a:rPr lang="cs-CZ" smtClean="0"/>
              <a:t>6</a:t>
            </a:fld>
            <a:endParaRPr lang="cs-CZ"/>
          </a:p>
        </p:txBody>
      </p:sp>
    </p:spTree>
    <p:extLst>
      <p:ext uri="{BB962C8B-B14F-4D97-AF65-F5344CB8AC3E}">
        <p14:creationId xmlns:p14="http://schemas.microsoft.com/office/powerpoint/2010/main" val="1638413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D5603C1-8459-405B-9483-FAAED38043D0}" type="slidenum">
              <a:rPr lang="cs-CZ" smtClean="0"/>
              <a:t>7</a:t>
            </a:fld>
            <a:endParaRPr lang="cs-CZ"/>
          </a:p>
        </p:txBody>
      </p:sp>
    </p:spTree>
    <p:extLst>
      <p:ext uri="{BB962C8B-B14F-4D97-AF65-F5344CB8AC3E}">
        <p14:creationId xmlns:p14="http://schemas.microsoft.com/office/powerpoint/2010/main" val="2610154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D5603C1-8459-405B-9483-FAAED38043D0}" type="slidenum">
              <a:rPr lang="cs-CZ" smtClean="0"/>
              <a:t>8</a:t>
            </a:fld>
            <a:endParaRPr lang="cs-CZ"/>
          </a:p>
        </p:txBody>
      </p:sp>
    </p:spTree>
    <p:extLst>
      <p:ext uri="{BB962C8B-B14F-4D97-AF65-F5344CB8AC3E}">
        <p14:creationId xmlns:p14="http://schemas.microsoft.com/office/powerpoint/2010/main" val="2063475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D5603C1-8459-405B-9483-FAAED38043D0}" type="slidenum">
              <a:rPr lang="cs-CZ" smtClean="0"/>
              <a:t>9</a:t>
            </a:fld>
            <a:endParaRPr lang="cs-CZ"/>
          </a:p>
        </p:txBody>
      </p:sp>
    </p:spTree>
    <p:extLst>
      <p:ext uri="{BB962C8B-B14F-4D97-AF65-F5344CB8AC3E}">
        <p14:creationId xmlns:p14="http://schemas.microsoft.com/office/powerpoint/2010/main" val="3128509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D5603C1-8459-405B-9483-FAAED38043D0}" type="slidenum">
              <a:rPr lang="cs-CZ" smtClean="0"/>
              <a:t>10</a:t>
            </a:fld>
            <a:endParaRPr lang="cs-CZ"/>
          </a:p>
        </p:txBody>
      </p:sp>
    </p:spTree>
    <p:extLst>
      <p:ext uri="{BB962C8B-B14F-4D97-AF65-F5344CB8AC3E}">
        <p14:creationId xmlns:p14="http://schemas.microsoft.com/office/powerpoint/2010/main" val="28562860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hyperlink" Target="https://eagri.cz/public/web/ukzuz/e-podatelna/"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youtube.com/watch?v=og5rAJfXk0I&amp;feature=youtu.be"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5.emf"/><Relationship Id="rId4" Type="http://schemas.openxmlformats.org/officeDocument/2006/relationships/oleObject" Target="../embeddings/oleObject1.bin"/></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www.youtube.com/watch?v=og5rAJfXk0I&amp;feature=youtu.be"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5.emf"/><Relationship Id="rId4" Type="http://schemas.openxmlformats.org/officeDocument/2006/relationships/oleObject" Target="../embeddings/oleObject1.bin"/></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hyperlink" Target="https://eagri.cz/public/web/ukzuz/e-podatelna/"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1D0BCE-C3D2-ABA6-BF64-3E89B3BF06CE}"/>
              </a:ext>
            </a:extLst>
          </p:cNvPr>
          <p:cNvSpPr>
            <a:spLocks noGrp="1"/>
          </p:cNvSpPr>
          <p:nvPr>
            <p:ph type="ctrTitle" hasCustomPrompt="1"/>
          </p:nvPr>
        </p:nvSpPr>
        <p:spPr>
          <a:xfrm>
            <a:off x="1405888" y="3473967"/>
            <a:ext cx="9144000" cy="1364401"/>
          </a:xfrm>
        </p:spPr>
        <p:txBody>
          <a:bodyPr anchor="b">
            <a:noAutofit/>
          </a:bodyPr>
          <a:lstStyle>
            <a:lvl1pPr algn="ctr">
              <a:defRPr sz="4600">
                <a:latin typeface="Meiryo UI" panose="020B0604030504040204" pitchFamily="34" charset="-128"/>
                <a:ea typeface="Meiryo UI" panose="020B0604030504040204" pitchFamily="34" charset="-128"/>
              </a:defRPr>
            </a:lvl1pPr>
          </a:lstStyle>
          <a:p>
            <a:r>
              <a:rPr lang="cs-CZ" sz="4800" dirty="0">
                <a:latin typeface="Meiryo UI" panose="020B0400000000000000" pitchFamily="34" charset="-128"/>
                <a:ea typeface="Meiryo UI" panose="020B0400000000000000" pitchFamily="34" charset="-128"/>
                <a:cs typeface="Kigelia" panose="020B0502040204020203" pitchFamily="34" charset="0"/>
              </a:rPr>
              <a:t>NÁZEV </a:t>
            </a:r>
            <a:br>
              <a:rPr lang="cs-CZ" sz="4800" dirty="0">
                <a:latin typeface="Meiryo UI" panose="020B0400000000000000" pitchFamily="34" charset="-128"/>
                <a:ea typeface="Meiryo UI" panose="020B0400000000000000" pitchFamily="34" charset="-128"/>
                <a:cs typeface="Kigelia" panose="020B0502040204020203" pitchFamily="34" charset="0"/>
              </a:rPr>
            </a:br>
            <a:r>
              <a:rPr lang="cs-CZ" sz="4800" dirty="0">
                <a:latin typeface="Meiryo UI" panose="020B0400000000000000" pitchFamily="34" charset="-128"/>
                <a:ea typeface="Meiryo UI" panose="020B0400000000000000" pitchFamily="34" charset="-128"/>
                <a:cs typeface="Kigelia" panose="020B0502040204020203" pitchFamily="34" charset="0"/>
              </a:rPr>
              <a:t>PREZENTACE</a:t>
            </a:r>
            <a:endParaRPr lang="cs-CZ" dirty="0"/>
          </a:p>
        </p:txBody>
      </p:sp>
      <p:sp>
        <p:nvSpPr>
          <p:cNvPr id="3" name="Podnadpis 2">
            <a:extLst>
              <a:ext uri="{FF2B5EF4-FFF2-40B4-BE49-F238E27FC236}">
                <a16:creationId xmlns:a16="http://schemas.microsoft.com/office/drawing/2014/main" id="{52C047D5-C0BD-B5BA-3384-0E81A4A0313E}"/>
              </a:ext>
            </a:extLst>
          </p:cNvPr>
          <p:cNvSpPr>
            <a:spLocks noGrp="1"/>
          </p:cNvSpPr>
          <p:nvPr>
            <p:ph type="subTitle" idx="1" hasCustomPrompt="1"/>
          </p:nvPr>
        </p:nvSpPr>
        <p:spPr>
          <a:xfrm>
            <a:off x="3697273" y="5075531"/>
            <a:ext cx="4561231" cy="507609"/>
          </a:xfrm>
        </p:spPr>
        <p:txBody>
          <a:bodyPr>
            <a:normAutofit/>
          </a:bodyPr>
          <a:lstStyle>
            <a:lvl1pPr marL="0" indent="0" algn="ctr">
              <a:buNone/>
              <a:defRPr sz="1800">
                <a:latin typeface="Meiryo UI" panose="020B0604030504040204" pitchFamily="34" charset="-128"/>
                <a:ea typeface="Meiryo UI" panose="020B0604030504040204" pitchFamily="34"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Autor</a:t>
            </a:r>
          </a:p>
        </p:txBody>
      </p:sp>
      <p:sp>
        <p:nvSpPr>
          <p:cNvPr id="4" name="Zástupný symbol pro datum 3">
            <a:extLst>
              <a:ext uri="{FF2B5EF4-FFF2-40B4-BE49-F238E27FC236}">
                <a16:creationId xmlns:a16="http://schemas.microsoft.com/office/drawing/2014/main" id="{767656F0-85AF-0AFC-52A1-07DDFEBFBFEC}"/>
              </a:ext>
            </a:extLst>
          </p:cNvPr>
          <p:cNvSpPr>
            <a:spLocks noGrp="1"/>
          </p:cNvSpPr>
          <p:nvPr>
            <p:ph type="dt" sz="half" idx="10"/>
          </p:nvPr>
        </p:nvSpPr>
        <p:spPr/>
        <p:txBody>
          <a:bodyPr/>
          <a:lstStyle/>
          <a:p>
            <a:fld id="{2F5658AA-C920-46CB-B113-340C9D9A561C}" type="datetimeFigureOut">
              <a:rPr lang="cs-CZ" smtClean="0"/>
              <a:t>22.07.2025</a:t>
            </a:fld>
            <a:endParaRPr lang="cs-CZ"/>
          </a:p>
        </p:txBody>
      </p:sp>
      <p:sp>
        <p:nvSpPr>
          <p:cNvPr id="5" name="Zástupný symbol pro zápatí 4">
            <a:extLst>
              <a:ext uri="{FF2B5EF4-FFF2-40B4-BE49-F238E27FC236}">
                <a16:creationId xmlns:a16="http://schemas.microsoft.com/office/drawing/2014/main" id="{3F532FAA-EC0E-B1CC-C0C4-9A520283906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3CFBDB1-4346-2D13-9FA2-B11934B7B1B9}"/>
              </a:ext>
            </a:extLst>
          </p:cNvPr>
          <p:cNvSpPr>
            <a:spLocks noGrp="1"/>
          </p:cNvSpPr>
          <p:nvPr>
            <p:ph type="sldNum" sz="quarter" idx="12"/>
          </p:nvPr>
        </p:nvSpPr>
        <p:spPr/>
        <p:txBody>
          <a:bodyPr/>
          <a:lstStyle/>
          <a:p>
            <a:fld id="{E25FDCB2-BDD9-4FBD-97A3-5C9070AECA10}" type="slidenum">
              <a:rPr lang="cs-CZ" smtClean="0"/>
              <a:t>‹#›</a:t>
            </a:fld>
            <a:endParaRPr lang="cs-CZ"/>
          </a:p>
        </p:txBody>
      </p:sp>
      <p:cxnSp>
        <p:nvCxnSpPr>
          <p:cNvPr id="7" name="Přímá spojnice 6">
            <a:extLst>
              <a:ext uri="{FF2B5EF4-FFF2-40B4-BE49-F238E27FC236}">
                <a16:creationId xmlns:a16="http://schemas.microsoft.com/office/drawing/2014/main" id="{6441D32B-7A5E-6077-AF68-5BCBAF003A65}"/>
              </a:ext>
            </a:extLst>
          </p:cNvPr>
          <p:cNvCxnSpPr/>
          <p:nvPr userDrawn="1"/>
        </p:nvCxnSpPr>
        <p:spPr>
          <a:xfrm>
            <a:off x="5977890" y="0"/>
            <a:ext cx="0" cy="2045970"/>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Přímá spojnice 7">
            <a:extLst>
              <a:ext uri="{FF2B5EF4-FFF2-40B4-BE49-F238E27FC236}">
                <a16:creationId xmlns:a16="http://schemas.microsoft.com/office/drawing/2014/main" id="{3220BC3A-D94E-7BCB-FC6F-E065D0DC03B0}"/>
              </a:ext>
            </a:extLst>
          </p:cNvPr>
          <p:cNvCxnSpPr>
            <a:cxnSpLocks/>
          </p:cNvCxnSpPr>
          <p:nvPr userDrawn="1"/>
        </p:nvCxnSpPr>
        <p:spPr>
          <a:xfrm>
            <a:off x="5977968" y="5719665"/>
            <a:ext cx="0" cy="1138335"/>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 name="Obrázek 8">
            <a:extLst>
              <a:ext uri="{FF2B5EF4-FFF2-40B4-BE49-F238E27FC236}">
                <a16:creationId xmlns:a16="http://schemas.microsoft.com/office/drawing/2014/main" id="{A3D7B3F0-8298-F289-EF04-255A4BDE2A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96057" y="2045970"/>
            <a:ext cx="1963665" cy="962751"/>
          </a:xfrm>
          <a:prstGeom prst="rect">
            <a:avLst/>
          </a:prstGeom>
        </p:spPr>
      </p:pic>
    </p:spTree>
    <p:extLst>
      <p:ext uri="{BB962C8B-B14F-4D97-AF65-F5344CB8AC3E}">
        <p14:creationId xmlns:p14="http://schemas.microsoft.com/office/powerpoint/2010/main" val="589508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EBAFD73D-4147-9145-BEC8-40157E9BE250}"/>
              </a:ext>
            </a:extLst>
          </p:cNvPr>
          <p:cNvSpPr>
            <a:spLocks noGrp="1"/>
          </p:cNvSpPr>
          <p:nvPr>
            <p:ph type="dt" sz="half" idx="10"/>
          </p:nvPr>
        </p:nvSpPr>
        <p:spPr/>
        <p:txBody>
          <a:bodyPr/>
          <a:lstStyle/>
          <a:p>
            <a:endParaRPr lang="cs-CZ" dirty="0"/>
          </a:p>
        </p:txBody>
      </p:sp>
      <p:sp>
        <p:nvSpPr>
          <p:cNvPr id="3" name="Zástupný symbol pro zápatí 2">
            <a:extLst>
              <a:ext uri="{FF2B5EF4-FFF2-40B4-BE49-F238E27FC236}">
                <a16:creationId xmlns:a16="http://schemas.microsoft.com/office/drawing/2014/main" id="{5A01FB46-E6E6-CB0B-0681-12B87F86A922}"/>
              </a:ext>
            </a:extLst>
          </p:cNvPr>
          <p:cNvSpPr>
            <a:spLocks noGrp="1"/>
          </p:cNvSpPr>
          <p:nvPr>
            <p:ph type="ftr" sz="quarter" idx="11"/>
          </p:nvPr>
        </p:nvSpPr>
        <p:spPr/>
        <p:txBody>
          <a:bodyPr/>
          <a:lstStyle/>
          <a:p>
            <a:endParaRPr lang="cs-CZ" dirty="0"/>
          </a:p>
        </p:txBody>
      </p:sp>
      <p:sp>
        <p:nvSpPr>
          <p:cNvPr id="4" name="Zástupný symbol pro číslo snímku 3">
            <a:extLst>
              <a:ext uri="{FF2B5EF4-FFF2-40B4-BE49-F238E27FC236}">
                <a16:creationId xmlns:a16="http://schemas.microsoft.com/office/drawing/2014/main" id="{7E786926-EFCC-DB27-AE4F-13019C754AB7}"/>
              </a:ext>
            </a:extLst>
          </p:cNvPr>
          <p:cNvSpPr>
            <a:spLocks noGrp="1"/>
          </p:cNvSpPr>
          <p:nvPr>
            <p:ph type="sldNum" sz="quarter" idx="12"/>
          </p:nvPr>
        </p:nvSpPr>
        <p:spPr/>
        <p:txBody>
          <a:bodyPr/>
          <a:lstStyle/>
          <a:p>
            <a:fld id="{E25FDCB2-BDD9-4FBD-97A3-5C9070AECA10}" type="slidenum">
              <a:rPr lang="cs-CZ" smtClean="0"/>
              <a:t>‹#›</a:t>
            </a:fld>
            <a:endParaRPr lang="cs-CZ"/>
          </a:p>
        </p:txBody>
      </p:sp>
      <p:sp>
        <p:nvSpPr>
          <p:cNvPr id="7" name="Obdélník 6">
            <a:extLst>
              <a:ext uri="{FF2B5EF4-FFF2-40B4-BE49-F238E27FC236}">
                <a16:creationId xmlns:a16="http://schemas.microsoft.com/office/drawing/2014/main" id="{E144F817-DE19-679B-D40C-ADF4BB0AA33C}"/>
              </a:ext>
            </a:extLst>
          </p:cNvPr>
          <p:cNvSpPr/>
          <p:nvPr userDrawn="1"/>
        </p:nvSpPr>
        <p:spPr>
          <a:xfrm>
            <a:off x="0" y="0"/>
            <a:ext cx="4030824"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dirty="0">
              <a:highlight>
                <a:srgbClr val="808080"/>
              </a:highlight>
            </a:endParaRPr>
          </a:p>
        </p:txBody>
      </p:sp>
      <p:pic>
        <p:nvPicPr>
          <p:cNvPr id="8" name="Obrázek 7">
            <a:extLst>
              <a:ext uri="{FF2B5EF4-FFF2-40B4-BE49-F238E27FC236}">
                <a16:creationId xmlns:a16="http://schemas.microsoft.com/office/drawing/2014/main" id="{856EA4A4-1815-95CD-3C2A-D15D617520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2025" y="5765954"/>
            <a:ext cx="1558212" cy="729877"/>
          </a:xfrm>
          <a:prstGeom prst="rect">
            <a:avLst/>
          </a:prstGeom>
        </p:spPr>
      </p:pic>
      <p:cxnSp>
        <p:nvCxnSpPr>
          <p:cNvPr id="9" name="Přímá spojnice 8">
            <a:extLst>
              <a:ext uri="{FF2B5EF4-FFF2-40B4-BE49-F238E27FC236}">
                <a16:creationId xmlns:a16="http://schemas.microsoft.com/office/drawing/2014/main" id="{9D4B7672-48AA-AAE4-DA42-75C9A58206AB}"/>
              </a:ext>
            </a:extLst>
          </p:cNvPr>
          <p:cNvCxnSpPr>
            <a:cxnSpLocks/>
          </p:cNvCxnSpPr>
          <p:nvPr userDrawn="1"/>
        </p:nvCxnSpPr>
        <p:spPr>
          <a:xfrm>
            <a:off x="9579506" y="0"/>
            <a:ext cx="0" cy="1324947"/>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Přímá spojnice 9">
            <a:extLst>
              <a:ext uri="{FF2B5EF4-FFF2-40B4-BE49-F238E27FC236}">
                <a16:creationId xmlns:a16="http://schemas.microsoft.com/office/drawing/2014/main" id="{6E456C76-42A3-4547-0335-CF6E133808A8}"/>
              </a:ext>
            </a:extLst>
          </p:cNvPr>
          <p:cNvCxnSpPr>
            <a:cxnSpLocks/>
          </p:cNvCxnSpPr>
          <p:nvPr userDrawn="1"/>
        </p:nvCxnSpPr>
        <p:spPr>
          <a:xfrm>
            <a:off x="9579584" y="5719665"/>
            <a:ext cx="0" cy="1138335"/>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Obrázek 10">
            <a:extLst>
              <a:ext uri="{FF2B5EF4-FFF2-40B4-BE49-F238E27FC236}">
                <a16:creationId xmlns:a16="http://schemas.microsoft.com/office/drawing/2014/main" id="{E48574BD-52BE-87A3-7992-80690D5F6A8C}"/>
              </a:ext>
            </a:extLst>
          </p:cNvPr>
          <p:cNvPicPr>
            <a:picLocks noChangeAspect="1"/>
          </p:cNvPicPr>
          <p:nvPr userDrawn="1"/>
        </p:nvPicPr>
        <p:blipFill>
          <a:blip r:embed="rId3">
            <a:alphaModFix amt="50000"/>
            <a:extLst>
              <a:ext uri="{28A0092B-C50C-407E-A947-70E740481C1C}">
                <a14:useLocalDpi xmlns:a14="http://schemas.microsoft.com/office/drawing/2010/main" val="0"/>
              </a:ext>
            </a:extLst>
          </a:blip>
          <a:stretch>
            <a:fillRect/>
          </a:stretch>
        </p:blipFill>
        <p:spPr>
          <a:xfrm>
            <a:off x="10154989" y="710772"/>
            <a:ext cx="1353187" cy="1508104"/>
          </a:xfrm>
          <a:prstGeom prst="rect">
            <a:avLst/>
          </a:prstGeom>
        </p:spPr>
      </p:pic>
      <p:sp>
        <p:nvSpPr>
          <p:cNvPr id="13" name="TextovéPole 12">
            <a:extLst>
              <a:ext uri="{FF2B5EF4-FFF2-40B4-BE49-F238E27FC236}">
                <a16:creationId xmlns:a16="http://schemas.microsoft.com/office/drawing/2014/main" id="{51C0C314-04A0-67FA-5BF4-6EA032FE7275}"/>
              </a:ext>
            </a:extLst>
          </p:cNvPr>
          <p:cNvSpPr txBox="1"/>
          <p:nvPr userDrawn="1"/>
        </p:nvSpPr>
        <p:spPr>
          <a:xfrm>
            <a:off x="6460434" y="2649966"/>
            <a:ext cx="6098650" cy="553998"/>
          </a:xfrm>
          <a:prstGeom prst="rect">
            <a:avLst/>
          </a:prstGeom>
          <a:noFill/>
        </p:spPr>
        <p:txBody>
          <a:bodyPr wrap="square">
            <a:spAutoFit/>
          </a:bodyPr>
          <a:lstStyle/>
          <a:p>
            <a:pPr algn="ctr"/>
            <a:r>
              <a:rPr lang="cs-CZ" sz="3000" dirty="0">
                <a:latin typeface="Meiryo UI" panose="020B0400000000000000" pitchFamily="34" charset="-128"/>
                <a:ea typeface="Meiryo UI" panose="020B0400000000000000" pitchFamily="34" charset="-128"/>
                <a:cs typeface="Kigelia" panose="020B0502040204020203" pitchFamily="34" charset="0"/>
              </a:rPr>
              <a:t>Ozvěte se nám!</a:t>
            </a:r>
          </a:p>
        </p:txBody>
      </p:sp>
      <p:sp>
        <p:nvSpPr>
          <p:cNvPr id="14" name="TextovéPole 13">
            <a:extLst>
              <a:ext uri="{FF2B5EF4-FFF2-40B4-BE49-F238E27FC236}">
                <a16:creationId xmlns:a16="http://schemas.microsoft.com/office/drawing/2014/main" id="{48AE9C84-093A-9E34-B4EA-E49A9C057A95}"/>
              </a:ext>
            </a:extLst>
          </p:cNvPr>
          <p:cNvSpPr txBox="1"/>
          <p:nvPr userDrawn="1"/>
        </p:nvSpPr>
        <p:spPr>
          <a:xfrm>
            <a:off x="77880" y="1402080"/>
            <a:ext cx="3994912" cy="2113143"/>
          </a:xfrm>
          <a:prstGeom prst="rect">
            <a:avLst/>
          </a:prstGeom>
          <a:noFill/>
        </p:spPr>
        <p:txBody>
          <a:bodyPr wrap="square" rtlCol="0">
            <a:spAutoFit/>
          </a:bodyPr>
          <a:lstStyle/>
          <a:p>
            <a:r>
              <a:rPr lang="cs-CZ" sz="2400" dirty="0">
                <a:solidFill>
                  <a:schemeClr val="bg1"/>
                </a:solidFill>
                <a:latin typeface="Meiryo UI" panose="020B0604030504040204" pitchFamily="34" charset="-128"/>
                <a:ea typeface="Meiryo UI" panose="020B0604030504040204" pitchFamily="34" charset="-128"/>
                <a:cs typeface="Kigelia" panose="020B0502040204020203" pitchFamily="34" charset="0"/>
              </a:rPr>
              <a:t>K O N T A K T</a:t>
            </a:r>
          </a:p>
          <a:p>
            <a:pPr>
              <a:lnSpc>
                <a:spcPct val="200000"/>
              </a:lnSpc>
              <a:tabLst>
                <a:tab pos="895350" algn="l"/>
              </a:tabLst>
            </a:pPr>
            <a:r>
              <a:rPr lang="cs-CZ" sz="1400" b="1" dirty="0">
                <a:solidFill>
                  <a:schemeClr val="bg1"/>
                </a:solidFill>
                <a:latin typeface="Meiryo UI" panose="020B0604030504040204" pitchFamily="34" charset="-128"/>
                <a:ea typeface="Meiryo UI" panose="020B0604030504040204" pitchFamily="34" charset="-128"/>
                <a:cs typeface="Kigelia" panose="020B0502040204020203" pitchFamily="34" charset="0"/>
              </a:rPr>
              <a:t>E-mail: </a:t>
            </a:r>
            <a:r>
              <a:rPr lang="cs-CZ" sz="1400" dirty="0">
                <a:solidFill>
                  <a:schemeClr val="bg1"/>
                </a:solidFill>
                <a:latin typeface="Meiryo UI" panose="020B0604030504040204" pitchFamily="34" charset="-128"/>
                <a:ea typeface="Meiryo UI" panose="020B0604030504040204" pitchFamily="34" charset="-128"/>
                <a:cs typeface="Kigelia" panose="020B0502040204020203" pitchFamily="34" charset="0"/>
              </a:rPr>
              <a:t>	</a:t>
            </a:r>
          </a:p>
          <a:p>
            <a:pPr>
              <a:lnSpc>
                <a:spcPct val="200000"/>
              </a:lnSpc>
              <a:tabLst>
                <a:tab pos="895350" algn="l"/>
              </a:tabLst>
            </a:pPr>
            <a:r>
              <a:rPr lang="cs-CZ" sz="1400" b="1" dirty="0">
                <a:solidFill>
                  <a:schemeClr val="bg1"/>
                </a:solidFill>
                <a:latin typeface="Meiryo UI" panose="020B0604030504040204" pitchFamily="34" charset="-128"/>
                <a:ea typeface="Meiryo UI" panose="020B0604030504040204" pitchFamily="34" charset="-128"/>
                <a:cs typeface="Kigelia" panose="020B0502040204020203" pitchFamily="34" charset="0"/>
              </a:rPr>
              <a:t>Webové stránky:</a:t>
            </a:r>
            <a:r>
              <a:rPr lang="cs-CZ" sz="1400" dirty="0">
                <a:solidFill>
                  <a:schemeClr val="bg1"/>
                </a:solidFill>
                <a:latin typeface="Meiryo UI" panose="020B0604030504040204" pitchFamily="34" charset="-128"/>
                <a:ea typeface="Meiryo UI" panose="020B0604030504040204" pitchFamily="34" charset="-128"/>
                <a:cs typeface="Kigelia" panose="020B0502040204020203" pitchFamily="34" charset="0"/>
              </a:rPr>
              <a:t>	</a:t>
            </a:r>
            <a:r>
              <a:rPr lang="cs-CZ" sz="1400" dirty="0">
                <a:solidFill>
                  <a:schemeClr val="bg1"/>
                </a:solidFill>
                <a:latin typeface="Meiryo UI" panose="020B0604030504040204" pitchFamily="34" charset="-128"/>
                <a:ea typeface="Meiryo UI" panose="020B0604030504040204" pitchFamily="34" charset="-128"/>
                <a:cs typeface="Kigelia" panose="020B0502040204020203" pitchFamily="34" charset="0"/>
                <a:hlinkClick r:id="rId4"/>
              </a:rPr>
              <a:t>www.ukzuz.cz</a:t>
            </a:r>
            <a:endParaRPr lang="cs-CZ" sz="1400" dirty="0">
              <a:solidFill>
                <a:schemeClr val="bg1"/>
              </a:solidFill>
              <a:latin typeface="Meiryo UI" panose="020B0604030504040204" pitchFamily="34" charset="-128"/>
              <a:ea typeface="Meiryo UI" panose="020B0604030504040204" pitchFamily="34" charset="-128"/>
              <a:cs typeface="Kigelia" panose="020B0502040204020203" pitchFamily="34" charset="0"/>
            </a:endParaRPr>
          </a:p>
          <a:p>
            <a:pPr>
              <a:lnSpc>
                <a:spcPct val="200000"/>
              </a:lnSpc>
              <a:tabLst>
                <a:tab pos="895350" algn="l"/>
              </a:tabLst>
            </a:pPr>
            <a:r>
              <a:rPr lang="cs-CZ" sz="1400" b="1" dirty="0">
                <a:solidFill>
                  <a:schemeClr val="bg1"/>
                </a:solidFill>
                <a:latin typeface="Meiryo UI" panose="020B0604030504040204" pitchFamily="34" charset="-128"/>
                <a:ea typeface="Meiryo UI" panose="020B0604030504040204" pitchFamily="34" charset="-128"/>
                <a:cs typeface="Kigelia" panose="020B0502040204020203" pitchFamily="34" charset="0"/>
              </a:rPr>
              <a:t>Telefon:</a:t>
            </a:r>
            <a:r>
              <a:rPr lang="cs-CZ" sz="1400" dirty="0">
                <a:solidFill>
                  <a:schemeClr val="bg1"/>
                </a:solidFill>
                <a:latin typeface="Meiryo UI" panose="020B0604030504040204" pitchFamily="34" charset="-128"/>
                <a:ea typeface="Meiryo UI" panose="020B0604030504040204" pitchFamily="34" charset="-128"/>
                <a:cs typeface="Kigelia" panose="020B0502040204020203" pitchFamily="34" charset="0"/>
              </a:rPr>
              <a:t>	</a:t>
            </a:r>
          </a:p>
          <a:p>
            <a:pPr>
              <a:lnSpc>
                <a:spcPct val="200000"/>
              </a:lnSpc>
              <a:tabLst>
                <a:tab pos="895350" algn="l"/>
              </a:tabLst>
            </a:pPr>
            <a:r>
              <a:rPr lang="cs-CZ" sz="1400" b="1" dirty="0">
                <a:solidFill>
                  <a:schemeClr val="bg1"/>
                </a:solidFill>
                <a:latin typeface="Meiryo UI" panose="020B0604030504040204" pitchFamily="34" charset="-128"/>
                <a:ea typeface="Meiryo UI" panose="020B0604030504040204" pitchFamily="34" charset="-128"/>
                <a:cs typeface="Kigelia" panose="020B0502040204020203" pitchFamily="34" charset="0"/>
              </a:rPr>
              <a:t>Adresa:</a:t>
            </a:r>
            <a:r>
              <a:rPr lang="cs-CZ" sz="1400" dirty="0">
                <a:solidFill>
                  <a:schemeClr val="bg1"/>
                </a:solidFill>
                <a:latin typeface="Meiryo UI" panose="020B0604030504040204" pitchFamily="34" charset="-128"/>
                <a:ea typeface="Meiryo UI" panose="020B0604030504040204" pitchFamily="34" charset="-128"/>
                <a:cs typeface="Kigelia" panose="020B0502040204020203" pitchFamily="34" charset="0"/>
              </a:rPr>
              <a:t> 	</a:t>
            </a:r>
          </a:p>
        </p:txBody>
      </p:sp>
    </p:spTree>
    <p:extLst>
      <p:ext uri="{BB962C8B-B14F-4D97-AF65-F5344CB8AC3E}">
        <p14:creationId xmlns:p14="http://schemas.microsoft.com/office/powerpoint/2010/main" val="2152459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D6DF78-9C7E-8B3E-2F99-CCAD79DA8E30}"/>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B0CCBFB7-5FF2-BB13-614D-25CC194F99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60AB0D8A-9124-78F8-51C1-0D0408A65E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2F0DDA49-F53C-BEF8-8D00-BB696EFFEEB9}"/>
              </a:ext>
            </a:extLst>
          </p:cNvPr>
          <p:cNvSpPr>
            <a:spLocks noGrp="1"/>
          </p:cNvSpPr>
          <p:nvPr>
            <p:ph type="dt" sz="half" idx="10"/>
          </p:nvPr>
        </p:nvSpPr>
        <p:spPr/>
        <p:txBody>
          <a:bodyPr/>
          <a:lstStyle/>
          <a:p>
            <a:fld id="{2F5658AA-C920-46CB-B113-340C9D9A561C}" type="datetimeFigureOut">
              <a:rPr lang="cs-CZ" smtClean="0"/>
              <a:t>22.07.2025</a:t>
            </a:fld>
            <a:endParaRPr lang="cs-CZ"/>
          </a:p>
        </p:txBody>
      </p:sp>
      <p:sp>
        <p:nvSpPr>
          <p:cNvPr id="6" name="Zástupný symbol pro zápatí 5">
            <a:extLst>
              <a:ext uri="{FF2B5EF4-FFF2-40B4-BE49-F238E27FC236}">
                <a16:creationId xmlns:a16="http://schemas.microsoft.com/office/drawing/2014/main" id="{C7D586DB-96B0-734B-82EF-C933052E1B2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BE2E26D-B7CE-0AEC-0290-665A8E445AD5}"/>
              </a:ext>
            </a:extLst>
          </p:cNvPr>
          <p:cNvSpPr>
            <a:spLocks noGrp="1"/>
          </p:cNvSpPr>
          <p:nvPr>
            <p:ph type="sldNum" sz="quarter" idx="12"/>
          </p:nvPr>
        </p:nvSpPr>
        <p:spPr/>
        <p:txBody>
          <a:bodyPr/>
          <a:lstStyle/>
          <a:p>
            <a:fld id="{E25FDCB2-BDD9-4FBD-97A3-5C9070AECA10}" type="slidenum">
              <a:rPr lang="cs-CZ" smtClean="0"/>
              <a:t>‹#›</a:t>
            </a:fld>
            <a:endParaRPr lang="cs-CZ"/>
          </a:p>
        </p:txBody>
      </p:sp>
      <p:cxnSp>
        <p:nvCxnSpPr>
          <p:cNvPr id="8" name="Přímá spojnice 7">
            <a:extLst>
              <a:ext uri="{FF2B5EF4-FFF2-40B4-BE49-F238E27FC236}">
                <a16:creationId xmlns:a16="http://schemas.microsoft.com/office/drawing/2014/main" id="{9FDD0E71-8F93-32BE-1E01-A0A9D6C05FAA}"/>
              </a:ext>
            </a:extLst>
          </p:cNvPr>
          <p:cNvCxnSpPr>
            <a:cxnSpLocks/>
          </p:cNvCxnSpPr>
          <p:nvPr userDrawn="1"/>
        </p:nvCxnSpPr>
        <p:spPr>
          <a:xfrm>
            <a:off x="838200" y="6269355"/>
            <a:ext cx="10515600" cy="0"/>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 name="Obrázek 8">
            <a:extLst>
              <a:ext uri="{FF2B5EF4-FFF2-40B4-BE49-F238E27FC236}">
                <a16:creationId xmlns:a16="http://schemas.microsoft.com/office/drawing/2014/main" id="{84CBFF49-D86B-92A1-B9C4-5CD9D8F081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959" y="5924738"/>
            <a:ext cx="551084" cy="614174"/>
          </a:xfrm>
          <a:prstGeom prst="rect">
            <a:avLst/>
          </a:prstGeom>
        </p:spPr>
      </p:pic>
    </p:spTree>
    <p:extLst>
      <p:ext uri="{BB962C8B-B14F-4D97-AF65-F5344CB8AC3E}">
        <p14:creationId xmlns:p14="http://schemas.microsoft.com/office/powerpoint/2010/main" val="3293084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97A72C-6B28-AC59-08E3-DA72FC9773EC}"/>
              </a:ext>
            </a:extLst>
          </p:cNvPr>
          <p:cNvSpPr>
            <a:spLocks noGrp="1"/>
          </p:cNvSpPr>
          <p:nvPr>
            <p:ph type="title"/>
          </p:nvPr>
        </p:nvSpPr>
        <p:spPr>
          <a:xfrm>
            <a:off x="839788" y="457200"/>
            <a:ext cx="3932237" cy="1600200"/>
          </a:xfrm>
        </p:spPr>
        <p:txBody>
          <a:bodyPr anchor="b"/>
          <a:lstStyle>
            <a:lvl1pPr>
              <a:defRPr sz="3200"/>
            </a:lvl1pPr>
          </a:lstStyle>
          <a:p>
            <a:r>
              <a:rPr lang="cs-CZ" dirty="0"/>
              <a:t>Kliknutím lze upravit styl.</a:t>
            </a:r>
          </a:p>
        </p:txBody>
      </p:sp>
      <p:sp>
        <p:nvSpPr>
          <p:cNvPr id="3" name="Zástupný symbol obrázku 2">
            <a:extLst>
              <a:ext uri="{FF2B5EF4-FFF2-40B4-BE49-F238E27FC236}">
                <a16:creationId xmlns:a16="http://schemas.microsoft.com/office/drawing/2014/main" id="{6BCFBEC5-935D-9C6B-7C0F-D95DA92650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827C9015-8056-2780-1268-2A39D1047B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CE775942-35DA-9C81-DC61-651224A03937}"/>
              </a:ext>
            </a:extLst>
          </p:cNvPr>
          <p:cNvSpPr>
            <a:spLocks noGrp="1"/>
          </p:cNvSpPr>
          <p:nvPr>
            <p:ph type="dt" sz="half" idx="10"/>
          </p:nvPr>
        </p:nvSpPr>
        <p:spPr/>
        <p:txBody>
          <a:bodyPr/>
          <a:lstStyle/>
          <a:p>
            <a:fld id="{2F5658AA-C920-46CB-B113-340C9D9A561C}" type="datetimeFigureOut">
              <a:rPr lang="cs-CZ" smtClean="0"/>
              <a:t>22.07.2025</a:t>
            </a:fld>
            <a:endParaRPr lang="cs-CZ"/>
          </a:p>
        </p:txBody>
      </p:sp>
      <p:sp>
        <p:nvSpPr>
          <p:cNvPr id="6" name="Zástupný symbol pro zápatí 5">
            <a:extLst>
              <a:ext uri="{FF2B5EF4-FFF2-40B4-BE49-F238E27FC236}">
                <a16:creationId xmlns:a16="http://schemas.microsoft.com/office/drawing/2014/main" id="{B586175B-D2BF-2E90-1F2E-A6857A9838B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F112B734-40BA-ED45-9CBF-67BC29DCDC6B}"/>
              </a:ext>
            </a:extLst>
          </p:cNvPr>
          <p:cNvSpPr>
            <a:spLocks noGrp="1"/>
          </p:cNvSpPr>
          <p:nvPr>
            <p:ph type="sldNum" sz="quarter" idx="12"/>
          </p:nvPr>
        </p:nvSpPr>
        <p:spPr/>
        <p:txBody>
          <a:bodyPr/>
          <a:lstStyle/>
          <a:p>
            <a:fld id="{E25FDCB2-BDD9-4FBD-97A3-5C9070AECA10}" type="slidenum">
              <a:rPr lang="cs-CZ" smtClean="0"/>
              <a:t>‹#›</a:t>
            </a:fld>
            <a:endParaRPr lang="cs-CZ"/>
          </a:p>
        </p:txBody>
      </p:sp>
      <p:cxnSp>
        <p:nvCxnSpPr>
          <p:cNvPr id="8" name="Přímá spojnice 7">
            <a:extLst>
              <a:ext uri="{FF2B5EF4-FFF2-40B4-BE49-F238E27FC236}">
                <a16:creationId xmlns:a16="http://schemas.microsoft.com/office/drawing/2014/main" id="{C1CBAA31-3A10-67DC-B589-08399ED319C8}"/>
              </a:ext>
            </a:extLst>
          </p:cNvPr>
          <p:cNvCxnSpPr>
            <a:cxnSpLocks/>
          </p:cNvCxnSpPr>
          <p:nvPr userDrawn="1"/>
        </p:nvCxnSpPr>
        <p:spPr>
          <a:xfrm>
            <a:off x="838200" y="6269355"/>
            <a:ext cx="10515600" cy="0"/>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 name="Obrázek 8">
            <a:extLst>
              <a:ext uri="{FF2B5EF4-FFF2-40B4-BE49-F238E27FC236}">
                <a16:creationId xmlns:a16="http://schemas.microsoft.com/office/drawing/2014/main" id="{6A57AC81-04D0-8EE0-1829-861CA143E7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4910" y="5924738"/>
            <a:ext cx="551084" cy="614174"/>
          </a:xfrm>
          <a:prstGeom prst="rect">
            <a:avLst/>
          </a:prstGeom>
        </p:spPr>
      </p:pic>
    </p:spTree>
    <p:extLst>
      <p:ext uri="{BB962C8B-B14F-4D97-AF65-F5344CB8AC3E}">
        <p14:creationId xmlns:p14="http://schemas.microsoft.com/office/powerpoint/2010/main" val="432463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ED71C6-45E6-0024-92D4-6AAE1A818DDD}"/>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66DBB2C6-57CD-6C6B-D86E-FFAE922B9009}"/>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5A986D9-6A25-810A-CAB8-D3F45BAD26C6}"/>
              </a:ext>
            </a:extLst>
          </p:cNvPr>
          <p:cNvSpPr>
            <a:spLocks noGrp="1"/>
          </p:cNvSpPr>
          <p:nvPr>
            <p:ph type="dt" sz="half" idx="10"/>
          </p:nvPr>
        </p:nvSpPr>
        <p:spPr/>
        <p:txBody>
          <a:bodyPr/>
          <a:lstStyle/>
          <a:p>
            <a:fld id="{2F5658AA-C920-46CB-B113-340C9D9A561C}" type="datetimeFigureOut">
              <a:rPr lang="cs-CZ" smtClean="0"/>
              <a:t>22.07.2025</a:t>
            </a:fld>
            <a:endParaRPr lang="cs-CZ"/>
          </a:p>
        </p:txBody>
      </p:sp>
      <p:sp>
        <p:nvSpPr>
          <p:cNvPr id="5" name="Zástupný symbol pro zápatí 4">
            <a:extLst>
              <a:ext uri="{FF2B5EF4-FFF2-40B4-BE49-F238E27FC236}">
                <a16:creationId xmlns:a16="http://schemas.microsoft.com/office/drawing/2014/main" id="{0FF61287-0457-5A39-727D-78E99DD0748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8BD8130-29D4-D921-6081-3D1E18EA0911}"/>
              </a:ext>
            </a:extLst>
          </p:cNvPr>
          <p:cNvSpPr>
            <a:spLocks noGrp="1"/>
          </p:cNvSpPr>
          <p:nvPr>
            <p:ph type="sldNum" sz="quarter" idx="12"/>
          </p:nvPr>
        </p:nvSpPr>
        <p:spPr/>
        <p:txBody>
          <a:bodyPr/>
          <a:lstStyle/>
          <a:p>
            <a:fld id="{E25FDCB2-BDD9-4FBD-97A3-5C9070AECA10}" type="slidenum">
              <a:rPr lang="cs-CZ" smtClean="0"/>
              <a:t>‹#›</a:t>
            </a:fld>
            <a:endParaRPr lang="cs-CZ"/>
          </a:p>
        </p:txBody>
      </p:sp>
      <p:cxnSp>
        <p:nvCxnSpPr>
          <p:cNvPr id="7" name="Přímá spojnice 6">
            <a:extLst>
              <a:ext uri="{FF2B5EF4-FFF2-40B4-BE49-F238E27FC236}">
                <a16:creationId xmlns:a16="http://schemas.microsoft.com/office/drawing/2014/main" id="{DB5BF7E0-11C2-598A-C849-FE8DE2F34E15}"/>
              </a:ext>
            </a:extLst>
          </p:cNvPr>
          <p:cNvCxnSpPr>
            <a:cxnSpLocks/>
          </p:cNvCxnSpPr>
          <p:nvPr userDrawn="1"/>
        </p:nvCxnSpPr>
        <p:spPr>
          <a:xfrm>
            <a:off x="838200" y="6269355"/>
            <a:ext cx="10515600" cy="0"/>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Obrázek 7">
            <a:extLst>
              <a:ext uri="{FF2B5EF4-FFF2-40B4-BE49-F238E27FC236}">
                <a16:creationId xmlns:a16="http://schemas.microsoft.com/office/drawing/2014/main" id="{DFDC91F9-18DD-4B25-2B20-117653CB95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031" y="5962268"/>
            <a:ext cx="551084" cy="614174"/>
          </a:xfrm>
          <a:prstGeom prst="rect">
            <a:avLst/>
          </a:prstGeom>
        </p:spPr>
      </p:pic>
    </p:spTree>
    <p:extLst>
      <p:ext uri="{BB962C8B-B14F-4D97-AF65-F5344CB8AC3E}">
        <p14:creationId xmlns:p14="http://schemas.microsoft.com/office/powerpoint/2010/main" val="2433723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1B571696-237F-129E-D38C-CCF49E9141A4}"/>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3B18F1B9-53B7-A2C4-29D1-5BA75A706B86}"/>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7293DD5-1980-891D-6FA4-7E32E6A06781}"/>
              </a:ext>
            </a:extLst>
          </p:cNvPr>
          <p:cNvSpPr>
            <a:spLocks noGrp="1"/>
          </p:cNvSpPr>
          <p:nvPr>
            <p:ph type="dt" sz="half" idx="10"/>
          </p:nvPr>
        </p:nvSpPr>
        <p:spPr/>
        <p:txBody>
          <a:bodyPr/>
          <a:lstStyle/>
          <a:p>
            <a:fld id="{2F5658AA-C920-46CB-B113-340C9D9A561C}" type="datetimeFigureOut">
              <a:rPr lang="cs-CZ" smtClean="0"/>
              <a:t>22.07.2025</a:t>
            </a:fld>
            <a:endParaRPr lang="cs-CZ"/>
          </a:p>
        </p:txBody>
      </p:sp>
      <p:sp>
        <p:nvSpPr>
          <p:cNvPr id="5" name="Zástupný symbol pro zápatí 4">
            <a:extLst>
              <a:ext uri="{FF2B5EF4-FFF2-40B4-BE49-F238E27FC236}">
                <a16:creationId xmlns:a16="http://schemas.microsoft.com/office/drawing/2014/main" id="{9297895D-22ED-84AA-3A12-1755B34D907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DAF8659-FF6E-040A-CEF4-7C6FBFE1C9A8}"/>
              </a:ext>
            </a:extLst>
          </p:cNvPr>
          <p:cNvSpPr>
            <a:spLocks noGrp="1"/>
          </p:cNvSpPr>
          <p:nvPr>
            <p:ph type="sldNum" sz="quarter" idx="12"/>
          </p:nvPr>
        </p:nvSpPr>
        <p:spPr/>
        <p:txBody>
          <a:bodyPr/>
          <a:lstStyle/>
          <a:p>
            <a:fld id="{E25FDCB2-BDD9-4FBD-97A3-5C9070AECA10}" type="slidenum">
              <a:rPr lang="cs-CZ" smtClean="0"/>
              <a:t>‹#›</a:t>
            </a:fld>
            <a:endParaRPr lang="cs-CZ"/>
          </a:p>
        </p:txBody>
      </p:sp>
      <p:cxnSp>
        <p:nvCxnSpPr>
          <p:cNvPr id="7" name="Přímá spojnice 6">
            <a:extLst>
              <a:ext uri="{FF2B5EF4-FFF2-40B4-BE49-F238E27FC236}">
                <a16:creationId xmlns:a16="http://schemas.microsoft.com/office/drawing/2014/main" id="{92CA307D-5F01-6D49-CEEB-7CB2BAEA92D8}"/>
              </a:ext>
            </a:extLst>
          </p:cNvPr>
          <p:cNvCxnSpPr>
            <a:cxnSpLocks/>
          </p:cNvCxnSpPr>
          <p:nvPr userDrawn="1"/>
        </p:nvCxnSpPr>
        <p:spPr>
          <a:xfrm>
            <a:off x="838200" y="6269355"/>
            <a:ext cx="10515600" cy="0"/>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Obrázek 7">
            <a:extLst>
              <a:ext uri="{FF2B5EF4-FFF2-40B4-BE49-F238E27FC236}">
                <a16:creationId xmlns:a16="http://schemas.microsoft.com/office/drawing/2014/main" id="{7CB0F5C7-EC1F-41AC-6CFE-4548A4D8EF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3105" y="5962268"/>
            <a:ext cx="551084" cy="614174"/>
          </a:xfrm>
          <a:prstGeom prst="rect">
            <a:avLst/>
          </a:prstGeom>
        </p:spPr>
      </p:pic>
    </p:spTree>
    <p:extLst>
      <p:ext uri="{BB962C8B-B14F-4D97-AF65-F5344CB8AC3E}">
        <p14:creationId xmlns:p14="http://schemas.microsoft.com/office/powerpoint/2010/main" val="3842050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86D91B-45AC-0239-99F1-86F462DA1309}"/>
              </a:ext>
            </a:extLst>
          </p:cNvPr>
          <p:cNvSpPr>
            <a:spLocks noGrp="1"/>
          </p:cNvSpPr>
          <p:nvPr>
            <p:ph type="title"/>
          </p:nvPr>
        </p:nvSpPr>
        <p:spPr/>
        <p:txBody>
          <a:bodyPr/>
          <a:lstStyle/>
          <a:p>
            <a:r>
              <a:rPr lang="cs-CZ" dirty="0"/>
              <a:t>Kliknutím lze upravit styl.</a:t>
            </a:r>
          </a:p>
        </p:txBody>
      </p:sp>
      <p:sp>
        <p:nvSpPr>
          <p:cNvPr id="3" name="Zástupný obsah 2">
            <a:extLst>
              <a:ext uri="{FF2B5EF4-FFF2-40B4-BE49-F238E27FC236}">
                <a16:creationId xmlns:a16="http://schemas.microsoft.com/office/drawing/2014/main" id="{5C3FADA5-193E-4FF2-EF39-123346EA7EC1}"/>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5C1E7C1-45A1-3787-718D-EEE70D43A332}"/>
              </a:ext>
            </a:extLst>
          </p:cNvPr>
          <p:cNvSpPr>
            <a:spLocks noGrp="1"/>
          </p:cNvSpPr>
          <p:nvPr>
            <p:ph type="dt" sz="half" idx="10"/>
          </p:nvPr>
        </p:nvSpPr>
        <p:spPr/>
        <p:txBody>
          <a:bodyPr/>
          <a:lstStyle/>
          <a:p>
            <a:fld id="{2F5658AA-C920-46CB-B113-340C9D9A561C}" type="datetimeFigureOut">
              <a:rPr lang="cs-CZ" smtClean="0"/>
              <a:t>22.07.2025</a:t>
            </a:fld>
            <a:endParaRPr lang="cs-CZ"/>
          </a:p>
        </p:txBody>
      </p:sp>
      <p:sp>
        <p:nvSpPr>
          <p:cNvPr id="5" name="Zástupný symbol pro zápatí 4">
            <a:extLst>
              <a:ext uri="{FF2B5EF4-FFF2-40B4-BE49-F238E27FC236}">
                <a16:creationId xmlns:a16="http://schemas.microsoft.com/office/drawing/2014/main" id="{F1E6ADDC-AF27-75AF-945D-2CAB7EE3B1A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FA0F369-3726-C467-F113-135188481873}"/>
              </a:ext>
            </a:extLst>
          </p:cNvPr>
          <p:cNvSpPr>
            <a:spLocks noGrp="1"/>
          </p:cNvSpPr>
          <p:nvPr>
            <p:ph type="sldNum" sz="quarter" idx="12"/>
          </p:nvPr>
        </p:nvSpPr>
        <p:spPr/>
        <p:txBody>
          <a:bodyPr/>
          <a:lstStyle/>
          <a:p>
            <a:fld id="{E25FDCB2-BDD9-4FBD-97A3-5C9070AECA10}" type="slidenum">
              <a:rPr lang="cs-CZ" smtClean="0"/>
              <a:t>‹#›</a:t>
            </a:fld>
            <a:endParaRPr lang="cs-CZ"/>
          </a:p>
        </p:txBody>
      </p:sp>
      <p:cxnSp>
        <p:nvCxnSpPr>
          <p:cNvPr id="7" name="Přímá spojnice 6">
            <a:extLst>
              <a:ext uri="{FF2B5EF4-FFF2-40B4-BE49-F238E27FC236}">
                <a16:creationId xmlns:a16="http://schemas.microsoft.com/office/drawing/2014/main" id="{31951C3C-F09D-6D84-77AE-23DB0F1679D9}"/>
              </a:ext>
            </a:extLst>
          </p:cNvPr>
          <p:cNvCxnSpPr>
            <a:cxnSpLocks/>
          </p:cNvCxnSpPr>
          <p:nvPr userDrawn="1"/>
        </p:nvCxnSpPr>
        <p:spPr>
          <a:xfrm>
            <a:off x="838200" y="6269355"/>
            <a:ext cx="10515600" cy="0"/>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 name="Obrázek 8">
            <a:extLst>
              <a:ext uri="{FF2B5EF4-FFF2-40B4-BE49-F238E27FC236}">
                <a16:creationId xmlns:a16="http://schemas.microsoft.com/office/drawing/2014/main" id="{8620A988-8D39-04E6-9A83-2DC4CB8B5E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4910" y="5924738"/>
            <a:ext cx="551084" cy="614174"/>
          </a:xfrm>
          <a:prstGeom prst="rect">
            <a:avLst/>
          </a:prstGeom>
        </p:spPr>
      </p:pic>
    </p:spTree>
    <p:extLst>
      <p:ext uri="{BB962C8B-B14F-4D97-AF65-F5344CB8AC3E}">
        <p14:creationId xmlns:p14="http://schemas.microsoft.com/office/powerpoint/2010/main" val="2180844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CD456C-EB37-9FDA-19E2-86DA53217EC9}"/>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CB56CF4C-2B5C-E726-CFBD-08A1E276EC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9F2A00B5-B557-DD0E-49F4-5F8B97538850}"/>
              </a:ext>
            </a:extLst>
          </p:cNvPr>
          <p:cNvSpPr>
            <a:spLocks noGrp="1"/>
          </p:cNvSpPr>
          <p:nvPr>
            <p:ph type="dt" sz="half" idx="10"/>
          </p:nvPr>
        </p:nvSpPr>
        <p:spPr/>
        <p:txBody>
          <a:bodyPr/>
          <a:lstStyle/>
          <a:p>
            <a:fld id="{2F5658AA-C920-46CB-B113-340C9D9A561C}" type="datetimeFigureOut">
              <a:rPr lang="cs-CZ" smtClean="0"/>
              <a:t>22.07.2025</a:t>
            </a:fld>
            <a:endParaRPr lang="cs-CZ"/>
          </a:p>
        </p:txBody>
      </p:sp>
      <p:sp>
        <p:nvSpPr>
          <p:cNvPr id="5" name="Zástupný symbol pro zápatí 4">
            <a:extLst>
              <a:ext uri="{FF2B5EF4-FFF2-40B4-BE49-F238E27FC236}">
                <a16:creationId xmlns:a16="http://schemas.microsoft.com/office/drawing/2014/main" id="{F33CE8D7-94CE-1259-3CE1-4F5173057DA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9939165-3492-7D42-128A-195CBC73151D}"/>
              </a:ext>
            </a:extLst>
          </p:cNvPr>
          <p:cNvSpPr>
            <a:spLocks noGrp="1"/>
          </p:cNvSpPr>
          <p:nvPr>
            <p:ph type="sldNum" sz="quarter" idx="12"/>
          </p:nvPr>
        </p:nvSpPr>
        <p:spPr/>
        <p:txBody>
          <a:bodyPr/>
          <a:lstStyle/>
          <a:p>
            <a:fld id="{E25FDCB2-BDD9-4FBD-97A3-5C9070AECA10}" type="slidenum">
              <a:rPr lang="cs-CZ" smtClean="0"/>
              <a:t>‹#›</a:t>
            </a:fld>
            <a:endParaRPr lang="cs-CZ"/>
          </a:p>
        </p:txBody>
      </p:sp>
      <p:cxnSp>
        <p:nvCxnSpPr>
          <p:cNvPr id="7" name="Přímá spojnice 6">
            <a:extLst>
              <a:ext uri="{FF2B5EF4-FFF2-40B4-BE49-F238E27FC236}">
                <a16:creationId xmlns:a16="http://schemas.microsoft.com/office/drawing/2014/main" id="{91027146-5B04-5894-3333-96651646AEB4}"/>
              </a:ext>
            </a:extLst>
          </p:cNvPr>
          <p:cNvCxnSpPr>
            <a:cxnSpLocks/>
          </p:cNvCxnSpPr>
          <p:nvPr userDrawn="1"/>
        </p:nvCxnSpPr>
        <p:spPr>
          <a:xfrm>
            <a:off x="838200" y="6269355"/>
            <a:ext cx="10515600" cy="0"/>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Obrázek 7">
            <a:extLst>
              <a:ext uri="{FF2B5EF4-FFF2-40B4-BE49-F238E27FC236}">
                <a16:creationId xmlns:a16="http://schemas.microsoft.com/office/drawing/2014/main" id="{56C5EBFB-422F-0E0E-F79E-6BBF6563DB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202" y="5924738"/>
            <a:ext cx="551084" cy="614174"/>
          </a:xfrm>
          <a:prstGeom prst="rect">
            <a:avLst/>
          </a:prstGeom>
        </p:spPr>
      </p:pic>
    </p:spTree>
    <p:extLst>
      <p:ext uri="{BB962C8B-B14F-4D97-AF65-F5344CB8AC3E}">
        <p14:creationId xmlns:p14="http://schemas.microsoft.com/office/powerpoint/2010/main" val="591324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E96C16-B677-8CBC-C733-99CB7738063B}"/>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2C1AE510-3A23-6C50-6DDB-B0220E8D8118}"/>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86D5B72A-B698-DDBC-296A-95B379553AB6}"/>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BF112101-3B4F-2770-4CA1-92DB9B8B20BD}"/>
              </a:ext>
            </a:extLst>
          </p:cNvPr>
          <p:cNvSpPr>
            <a:spLocks noGrp="1"/>
          </p:cNvSpPr>
          <p:nvPr>
            <p:ph type="dt" sz="half" idx="10"/>
          </p:nvPr>
        </p:nvSpPr>
        <p:spPr/>
        <p:txBody>
          <a:bodyPr/>
          <a:lstStyle/>
          <a:p>
            <a:fld id="{2F5658AA-C920-46CB-B113-340C9D9A561C}" type="datetimeFigureOut">
              <a:rPr lang="cs-CZ" smtClean="0"/>
              <a:t>22.07.2025</a:t>
            </a:fld>
            <a:endParaRPr lang="cs-CZ"/>
          </a:p>
        </p:txBody>
      </p:sp>
      <p:sp>
        <p:nvSpPr>
          <p:cNvPr id="6" name="Zástupný symbol pro zápatí 5">
            <a:extLst>
              <a:ext uri="{FF2B5EF4-FFF2-40B4-BE49-F238E27FC236}">
                <a16:creationId xmlns:a16="http://schemas.microsoft.com/office/drawing/2014/main" id="{D378D4AA-AEC5-E5D2-3B74-915C81DEE2E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57FC913-F917-891A-147F-42A280EB7628}"/>
              </a:ext>
            </a:extLst>
          </p:cNvPr>
          <p:cNvSpPr>
            <a:spLocks noGrp="1"/>
          </p:cNvSpPr>
          <p:nvPr>
            <p:ph type="sldNum" sz="quarter" idx="12"/>
          </p:nvPr>
        </p:nvSpPr>
        <p:spPr/>
        <p:txBody>
          <a:bodyPr/>
          <a:lstStyle/>
          <a:p>
            <a:fld id="{E25FDCB2-BDD9-4FBD-97A3-5C9070AECA10}" type="slidenum">
              <a:rPr lang="cs-CZ" smtClean="0"/>
              <a:t>‹#›</a:t>
            </a:fld>
            <a:endParaRPr lang="cs-CZ"/>
          </a:p>
        </p:txBody>
      </p:sp>
      <p:cxnSp>
        <p:nvCxnSpPr>
          <p:cNvPr id="8" name="Přímá spojnice 7">
            <a:extLst>
              <a:ext uri="{FF2B5EF4-FFF2-40B4-BE49-F238E27FC236}">
                <a16:creationId xmlns:a16="http://schemas.microsoft.com/office/drawing/2014/main" id="{84EABD9F-22F8-B2E2-578E-9AAF7FB87484}"/>
              </a:ext>
            </a:extLst>
          </p:cNvPr>
          <p:cNvCxnSpPr>
            <a:cxnSpLocks/>
          </p:cNvCxnSpPr>
          <p:nvPr userDrawn="1"/>
        </p:nvCxnSpPr>
        <p:spPr>
          <a:xfrm>
            <a:off x="838200" y="6269355"/>
            <a:ext cx="10515600" cy="0"/>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 name="Obrázek 8">
            <a:extLst>
              <a:ext uri="{FF2B5EF4-FFF2-40B4-BE49-F238E27FC236}">
                <a16:creationId xmlns:a16="http://schemas.microsoft.com/office/drawing/2014/main" id="{5C11AC5F-0949-37A0-B62C-710425E1E3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0916" y="5924738"/>
            <a:ext cx="551084" cy="614174"/>
          </a:xfrm>
          <a:prstGeom prst="rect">
            <a:avLst/>
          </a:prstGeom>
        </p:spPr>
      </p:pic>
    </p:spTree>
    <p:extLst>
      <p:ext uri="{BB962C8B-B14F-4D97-AF65-F5344CB8AC3E}">
        <p14:creationId xmlns:p14="http://schemas.microsoft.com/office/powerpoint/2010/main" val="3798032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130558-4A3F-E262-3FAC-F644747B3A7D}"/>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5561933F-E8E2-D772-E1B4-151268AB88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A2391B69-F06F-E5D0-1CD9-C9FE58DDA51C}"/>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6875F0C7-0829-9A68-9FB6-F06AC10F0A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F55C45AB-85E8-AD2A-3B15-CFEFBD38BAC7}"/>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1FA9358A-DCB8-CAA8-199A-EDE0A81B0F91}"/>
              </a:ext>
            </a:extLst>
          </p:cNvPr>
          <p:cNvSpPr>
            <a:spLocks noGrp="1"/>
          </p:cNvSpPr>
          <p:nvPr>
            <p:ph type="dt" sz="half" idx="10"/>
          </p:nvPr>
        </p:nvSpPr>
        <p:spPr/>
        <p:txBody>
          <a:bodyPr/>
          <a:lstStyle/>
          <a:p>
            <a:fld id="{2F5658AA-C920-46CB-B113-340C9D9A561C}" type="datetimeFigureOut">
              <a:rPr lang="cs-CZ" smtClean="0"/>
              <a:t>22.07.2025</a:t>
            </a:fld>
            <a:endParaRPr lang="cs-CZ"/>
          </a:p>
        </p:txBody>
      </p:sp>
      <p:sp>
        <p:nvSpPr>
          <p:cNvPr id="8" name="Zástupný symbol pro zápatí 7">
            <a:extLst>
              <a:ext uri="{FF2B5EF4-FFF2-40B4-BE49-F238E27FC236}">
                <a16:creationId xmlns:a16="http://schemas.microsoft.com/office/drawing/2014/main" id="{6EE78D1C-6673-77F4-F057-CA6BB95ED9F9}"/>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3AF365E5-B23C-347F-9640-69C93AC2F3E7}"/>
              </a:ext>
            </a:extLst>
          </p:cNvPr>
          <p:cNvSpPr>
            <a:spLocks noGrp="1"/>
          </p:cNvSpPr>
          <p:nvPr>
            <p:ph type="sldNum" sz="quarter" idx="12"/>
          </p:nvPr>
        </p:nvSpPr>
        <p:spPr/>
        <p:txBody>
          <a:bodyPr/>
          <a:lstStyle/>
          <a:p>
            <a:fld id="{E25FDCB2-BDD9-4FBD-97A3-5C9070AECA10}" type="slidenum">
              <a:rPr lang="cs-CZ" smtClean="0"/>
              <a:t>‹#›</a:t>
            </a:fld>
            <a:endParaRPr lang="cs-CZ"/>
          </a:p>
        </p:txBody>
      </p:sp>
      <p:cxnSp>
        <p:nvCxnSpPr>
          <p:cNvPr id="10" name="Přímá spojnice 9">
            <a:extLst>
              <a:ext uri="{FF2B5EF4-FFF2-40B4-BE49-F238E27FC236}">
                <a16:creationId xmlns:a16="http://schemas.microsoft.com/office/drawing/2014/main" id="{116ECF92-9254-B532-6D43-12F930C30456}"/>
              </a:ext>
            </a:extLst>
          </p:cNvPr>
          <p:cNvCxnSpPr>
            <a:cxnSpLocks/>
          </p:cNvCxnSpPr>
          <p:nvPr userDrawn="1"/>
        </p:nvCxnSpPr>
        <p:spPr>
          <a:xfrm>
            <a:off x="838200" y="6269355"/>
            <a:ext cx="10515600" cy="0"/>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Obrázek 10">
            <a:extLst>
              <a:ext uri="{FF2B5EF4-FFF2-40B4-BE49-F238E27FC236}">
                <a16:creationId xmlns:a16="http://schemas.microsoft.com/office/drawing/2014/main" id="{BA5E3969-10E2-E6FA-32A0-F4CA010953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804" y="5962268"/>
            <a:ext cx="551084" cy="614174"/>
          </a:xfrm>
          <a:prstGeom prst="rect">
            <a:avLst/>
          </a:prstGeom>
        </p:spPr>
      </p:pic>
    </p:spTree>
    <p:extLst>
      <p:ext uri="{BB962C8B-B14F-4D97-AF65-F5344CB8AC3E}">
        <p14:creationId xmlns:p14="http://schemas.microsoft.com/office/powerpoint/2010/main" val="786004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56B426-F828-05C7-C00A-3DD040DB7CD1}"/>
              </a:ext>
            </a:extLst>
          </p:cNvPr>
          <p:cNvSpPr>
            <a:spLocks noGrp="1"/>
          </p:cNvSpPr>
          <p:nvPr>
            <p:ph type="title"/>
          </p:nvPr>
        </p:nvSpPr>
        <p:spPr>
          <a:xfrm>
            <a:off x="675198" y="2921469"/>
            <a:ext cx="10515600" cy="1325563"/>
          </a:xfrm>
        </p:spPr>
        <p:txBody>
          <a:bodyPr/>
          <a:lstStyle/>
          <a:p>
            <a:r>
              <a:rPr lang="cs-CZ"/>
              <a:t>Kliknutím lze upravit styl.</a:t>
            </a:r>
          </a:p>
        </p:txBody>
      </p:sp>
      <p:sp>
        <p:nvSpPr>
          <p:cNvPr id="3" name="Zástupný symbol pro datum 2">
            <a:extLst>
              <a:ext uri="{FF2B5EF4-FFF2-40B4-BE49-F238E27FC236}">
                <a16:creationId xmlns:a16="http://schemas.microsoft.com/office/drawing/2014/main" id="{DD1DA262-B129-C2C3-152F-521E760B8388}"/>
              </a:ext>
            </a:extLst>
          </p:cNvPr>
          <p:cNvSpPr>
            <a:spLocks noGrp="1"/>
          </p:cNvSpPr>
          <p:nvPr>
            <p:ph type="dt" sz="half" idx="10"/>
          </p:nvPr>
        </p:nvSpPr>
        <p:spPr/>
        <p:txBody>
          <a:bodyPr/>
          <a:lstStyle/>
          <a:p>
            <a:fld id="{2F5658AA-C920-46CB-B113-340C9D9A561C}" type="datetimeFigureOut">
              <a:rPr lang="cs-CZ" smtClean="0"/>
              <a:t>22.07.2025</a:t>
            </a:fld>
            <a:endParaRPr lang="cs-CZ"/>
          </a:p>
        </p:txBody>
      </p:sp>
      <p:sp>
        <p:nvSpPr>
          <p:cNvPr id="4" name="Zástupný symbol pro zápatí 3">
            <a:extLst>
              <a:ext uri="{FF2B5EF4-FFF2-40B4-BE49-F238E27FC236}">
                <a16:creationId xmlns:a16="http://schemas.microsoft.com/office/drawing/2014/main" id="{4B048A05-97BA-F7FC-1960-8D4BF6B5C85A}"/>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A2146853-4847-E133-0031-A6CCBE18550F}"/>
              </a:ext>
            </a:extLst>
          </p:cNvPr>
          <p:cNvSpPr>
            <a:spLocks noGrp="1"/>
          </p:cNvSpPr>
          <p:nvPr>
            <p:ph type="sldNum" sz="quarter" idx="12"/>
          </p:nvPr>
        </p:nvSpPr>
        <p:spPr/>
        <p:txBody>
          <a:bodyPr/>
          <a:lstStyle/>
          <a:p>
            <a:fld id="{E25FDCB2-BDD9-4FBD-97A3-5C9070AECA10}" type="slidenum">
              <a:rPr lang="cs-CZ" smtClean="0"/>
              <a:t>‹#›</a:t>
            </a:fld>
            <a:endParaRPr lang="cs-CZ"/>
          </a:p>
        </p:txBody>
      </p:sp>
      <p:cxnSp>
        <p:nvCxnSpPr>
          <p:cNvPr id="6" name="Přímá spojnice 5">
            <a:extLst>
              <a:ext uri="{FF2B5EF4-FFF2-40B4-BE49-F238E27FC236}">
                <a16:creationId xmlns:a16="http://schemas.microsoft.com/office/drawing/2014/main" id="{D1AC3B13-E315-F2BF-B1C4-98CD8401B921}"/>
              </a:ext>
            </a:extLst>
          </p:cNvPr>
          <p:cNvCxnSpPr>
            <a:cxnSpLocks/>
          </p:cNvCxnSpPr>
          <p:nvPr userDrawn="1"/>
        </p:nvCxnSpPr>
        <p:spPr>
          <a:xfrm>
            <a:off x="838200" y="6269355"/>
            <a:ext cx="10515600" cy="0"/>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Obrázek 6">
            <a:extLst>
              <a:ext uri="{FF2B5EF4-FFF2-40B4-BE49-F238E27FC236}">
                <a16:creationId xmlns:a16="http://schemas.microsoft.com/office/drawing/2014/main" id="{624455D0-DB50-5F43-3D74-5C3C4588BA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032" y="5962268"/>
            <a:ext cx="551084" cy="614174"/>
          </a:xfrm>
          <a:prstGeom prst="rect">
            <a:avLst/>
          </a:prstGeom>
        </p:spPr>
      </p:pic>
      <p:pic>
        <p:nvPicPr>
          <p:cNvPr id="8" name="Obrázek 7" descr="Dewdrops na bladech trávách">
            <a:extLst>
              <a:ext uri="{FF2B5EF4-FFF2-40B4-BE49-F238E27FC236}">
                <a16:creationId xmlns:a16="http://schemas.microsoft.com/office/drawing/2014/main" id="{40970BB3-61DB-02C9-9C87-C2627B0BF49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6082" b="35782"/>
          <a:stretch/>
        </p:blipFill>
        <p:spPr>
          <a:xfrm>
            <a:off x="1819855" y="0"/>
            <a:ext cx="7916020" cy="2237870"/>
          </a:xfrm>
          <a:prstGeom prst="rect">
            <a:avLst/>
          </a:prstGeom>
        </p:spPr>
      </p:pic>
    </p:spTree>
    <p:extLst>
      <p:ext uri="{BB962C8B-B14F-4D97-AF65-F5344CB8AC3E}">
        <p14:creationId xmlns:p14="http://schemas.microsoft.com/office/powerpoint/2010/main" val="3420675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EBAFD73D-4147-9145-BEC8-40157E9BE250}"/>
              </a:ext>
            </a:extLst>
          </p:cNvPr>
          <p:cNvSpPr>
            <a:spLocks noGrp="1"/>
          </p:cNvSpPr>
          <p:nvPr>
            <p:ph type="dt" sz="half" idx="10"/>
          </p:nvPr>
        </p:nvSpPr>
        <p:spPr/>
        <p:txBody>
          <a:bodyPr/>
          <a:lstStyle/>
          <a:p>
            <a:endParaRPr lang="cs-CZ" dirty="0"/>
          </a:p>
        </p:txBody>
      </p:sp>
      <p:sp>
        <p:nvSpPr>
          <p:cNvPr id="3" name="Zástupný symbol pro zápatí 2">
            <a:extLst>
              <a:ext uri="{FF2B5EF4-FFF2-40B4-BE49-F238E27FC236}">
                <a16:creationId xmlns:a16="http://schemas.microsoft.com/office/drawing/2014/main" id="{5A01FB46-E6E6-CB0B-0681-12B87F86A922}"/>
              </a:ext>
            </a:extLst>
          </p:cNvPr>
          <p:cNvSpPr>
            <a:spLocks noGrp="1"/>
          </p:cNvSpPr>
          <p:nvPr>
            <p:ph type="ftr" sz="quarter" idx="11"/>
          </p:nvPr>
        </p:nvSpPr>
        <p:spPr/>
        <p:txBody>
          <a:bodyPr/>
          <a:lstStyle/>
          <a:p>
            <a:endParaRPr lang="cs-CZ" dirty="0"/>
          </a:p>
        </p:txBody>
      </p:sp>
      <p:sp>
        <p:nvSpPr>
          <p:cNvPr id="4" name="Zástupný symbol pro číslo snímku 3">
            <a:extLst>
              <a:ext uri="{FF2B5EF4-FFF2-40B4-BE49-F238E27FC236}">
                <a16:creationId xmlns:a16="http://schemas.microsoft.com/office/drawing/2014/main" id="{7E786926-EFCC-DB27-AE4F-13019C754AB7}"/>
              </a:ext>
            </a:extLst>
          </p:cNvPr>
          <p:cNvSpPr>
            <a:spLocks noGrp="1"/>
          </p:cNvSpPr>
          <p:nvPr>
            <p:ph type="sldNum" sz="quarter" idx="12"/>
          </p:nvPr>
        </p:nvSpPr>
        <p:spPr/>
        <p:txBody>
          <a:bodyPr/>
          <a:lstStyle/>
          <a:p>
            <a:fld id="{E25FDCB2-BDD9-4FBD-97A3-5C9070AECA10}" type="slidenum">
              <a:rPr lang="cs-CZ" smtClean="0"/>
              <a:t>‹#›</a:t>
            </a:fld>
            <a:endParaRPr lang="cs-CZ"/>
          </a:p>
        </p:txBody>
      </p:sp>
      <p:pic>
        <p:nvPicPr>
          <p:cNvPr id="7" name="Obrázek 6" descr="Obsah obrázku tráva, exteriér, zelená, rostlina&#10;&#10;Popis byl vytvořen automaticky">
            <a:extLst>
              <a:ext uri="{FF2B5EF4-FFF2-40B4-BE49-F238E27FC236}">
                <a16:creationId xmlns:a16="http://schemas.microsoft.com/office/drawing/2014/main" id="{ED224DF4-F3DF-B03D-37F3-2932272B12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721"/>
          </a:xfrm>
          <a:prstGeom prst="rect">
            <a:avLst/>
          </a:prstGeom>
        </p:spPr>
      </p:pic>
      <p:graphicFrame>
        <p:nvGraphicFramePr>
          <p:cNvPr id="8" name="Objekt 7">
            <a:hlinkClick r:id="rId3"/>
            <a:extLst>
              <a:ext uri="{FF2B5EF4-FFF2-40B4-BE49-F238E27FC236}">
                <a16:creationId xmlns:a16="http://schemas.microsoft.com/office/drawing/2014/main" id="{1CB361FF-3C1D-8F2F-E75B-92944F118C6F}"/>
              </a:ext>
            </a:extLst>
          </p:cNvPr>
          <p:cNvGraphicFramePr>
            <a:graphicFrameLocks noChangeAspect="1"/>
          </p:cNvGraphicFramePr>
          <p:nvPr userDrawn="1">
            <p:extLst>
              <p:ext uri="{D42A27DB-BD31-4B8C-83A1-F6EECF244321}">
                <p14:modId xmlns:p14="http://schemas.microsoft.com/office/powerpoint/2010/main" val="3488549001"/>
              </p:ext>
            </p:extLst>
          </p:nvPr>
        </p:nvGraphicFramePr>
        <p:xfrm>
          <a:off x="3091552" y="0"/>
          <a:ext cx="6088410" cy="6858000"/>
        </p:xfrm>
        <a:graphic>
          <a:graphicData uri="http://schemas.openxmlformats.org/presentationml/2006/ole">
            <mc:AlternateContent xmlns:mc="http://schemas.openxmlformats.org/markup-compatibility/2006">
              <mc:Choice xmlns:v="urn:schemas-microsoft-com:vml" Requires="v">
                <p:oleObj name="CorelDRAW" r:id="rId4" imgW="8564784" imgH="9648007" progId="CorelDraw.Graphic.17">
                  <p:embed/>
                </p:oleObj>
              </mc:Choice>
              <mc:Fallback>
                <p:oleObj name="CorelDRAW" r:id="rId4" imgW="8564784" imgH="9648007" progId="CorelDraw.Graphic.17">
                  <p:embed/>
                  <p:pic>
                    <p:nvPicPr>
                      <p:cNvPr id="8" name="Objekt 7">
                        <a:hlinkClick r:id="rId3"/>
                        <a:extLst>
                          <a:ext uri="{FF2B5EF4-FFF2-40B4-BE49-F238E27FC236}">
                            <a16:creationId xmlns:a16="http://schemas.microsoft.com/office/drawing/2014/main" id="{1CB361FF-3C1D-8F2F-E75B-92944F118C6F}"/>
                          </a:ext>
                        </a:extLst>
                      </p:cNvPr>
                      <p:cNvPicPr/>
                      <p:nvPr/>
                    </p:nvPicPr>
                    <p:blipFill>
                      <a:blip r:embed="rId5"/>
                      <a:stretch>
                        <a:fillRect/>
                      </a:stretch>
                    </p:blipFill>
                    <p:spPr>
                      <a:xfrm>
                        <a:off x="3091552" y="0"/>
                        <a:ext cx="6088410" cy="6858000"/>
                      </a:xfrm>
                      <a:prstGeom prst="rect">
                        <a:avLst/>
                      </a:prstGeom>
                    </p:spPr>
                  </p:pic>
                </p:oleObj>
              </mc:Fallback>
            </mc:AlternateContent>
          </a:graphicData>
        </a:graphic>
      </p:graphicFrame>
      <p:sp>
        <p:nvSpPr>
          <p:cNvPr id="10" name="TextovéPole 9">
            <a:extLst>
              <a:ext uri="{FF2B5EF4-FFF2-40B4-BE49-F238E27FC236}">
                <a16:creationId xmlns:a16="http://schemas.microsoft.com/office/drawing/2014/main" id="{1FDABB08-C70C-F0B4-F0D9-F5A7E53A6371}"/>
              </a:ext>
            </a:extLst>
          </p:cNvPr>
          <p:cNvSpPr txBox="1"/>
          <p:nvPr userDrawn="1"/>
        </p:nvSpPr>
        <p:spPr>
          <a:xfrm>
            <a:off x="3091552" y="3429000"/>
            <a:ext cx="6096662" cy="1015663"/>
          </a:xfrm>
          <a:prstGeom prst="rect">
            <a:avLst/>
          </a:prstGeom>
          <a:noFill/>
        </p:spPr>
        <p:txBody>
          <a:bodyPr wrap="square">
            <a:spAutoFit/>
          </a:bodyPr>
          <a:lstStyle/>
          <a:p>
            <a:pPr algn="ctr"/>
            <a:r>
              <a:rPr lang="cs-CZ" sz="3000" dirty="0">
                <a:solidFill>
                  <a:schemeClr val="bg1"/>
                </a:solidFill>
                <a:latin typeface="Meiryo UI" panose="020B0400000000000000" pitchFamily="34" charset="-128"/>
                <a:ea typeface="Meiryo UI" panose="020B0400000000000000" pitchFamily="34" charset="-128"/>
                <a:cs typeface="Kigelia" panose="020B0502040204020203" pitchFamily="34" charset="0"/>
              </a:rPr>
              <a:t>TEXT</a:t>
            </a:r>
            <a:br>
              <a:rPr lang="cs-CZ" sz="3000" dirty="0">
                <a:solidFill>
                  <a:schemeClr val="bg1"/>
                </a:solidFill>
                <a:latin typeface="Meiryo UI" panose="020B0400000000000000" pitchFamily="34" charset="-128"/>
                <a:ea typeface="Meiryo UI" panose="020B0400000000000000" pitchFamily="34" charset="-128"/>
                <a:cs typeface="Kigelia" panose="020B0502040204020203" pitchFamily="34" charset="0"/>
              </a:rPr>
            </a:br>
            <a:r>
              <a:rPr lang="cs-CZ" sz="3000" dirty="0">
                <a:solidFill>
                  <a:schemeClr val="bg1"/>
                </a:solidFill>
                <a:latin typeface="Meiryo UI" panose="020B0400000000000000" pitchFamily="34" charset="-128"/>
                <a:ea typeface="Meiryo UI" panose="020B0400000000000000" pitchFamily="34" charset="-128"/>
                <a:cs typeface="Kigelia" panose="020B0502040204020203" pitchFamily="34" charset="0"/>
              </a:rPr>
              <a:t>(NAPŘ. ÚKZÚZ VIDEO)</a:t>
            </a:r>
          </a:p>
        </p:txBody>
      </p:sp>
      <p:cxnSp>
        <p:nvCxnSpPr>
          <p:cNvPr id="11" name="Přímá spojnice 10">
            <a:extLst>
              <a:ext uri="{FF2B5EF4-FFF2-40B4-BE49-F238E27FC236}">
                <a16:creationId xmlns:a16="http://schemas.microsoft.com/office/drawing/2014/main" id="{FECC69E1-1F41-04E5-1F27-869D9C4EA5DB}"/>
              </a:ext>
            </a:extLst>
          </p:cNvPr>
          <p:cNvCxnSpPr>
            <a:cxnSpLocks/>
          </p:cNvCxnSpPr>
          <p:nvPr userDrawn="1"/>
        </p:nvCxnSpPr>
        <p:spPr>
          <a:xfrm>
            <a:off x="6096000" y="0"/>
            <a:ext cx="0" cy="131561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Přímá spojnice 11">
            <a:extLst>
              <a:ext uri="{FF2B5EF4-FFF2-40B4-BE49-F238E27FC236}">
                <a16:creationId xmlns:a16="http://schemas.microsoft.com/office/drawing/2014/main" id="{236AF409-D9E9-84E0-957A-3449D50DAAD0}"/>
              </a:ext>
            </a:extLst>
          </p:cNvPr>
          <p:cNvCxnSpPr>
            <a:cxnSpLocks/>
          </p:cNvCxnSpPr>
          <p:nvPr userDrawn="1"/>
        </p:nvCxnSpPr>
        <p:spPr>
          <a:xfrm>
            <a:off x="6096000" y="6111551"/>
            <a:ext cx="78" cy="74644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723E7407-D52A-6FB0-4895-2F59DE57BF4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820458" y="5342694"/>
            <a:ext cx="551084" cy="614174"/>
          </a:xfrm>
          <a:prstGeom prst="rect">
            <a:avLst/>
          </a:prstGeom>
        </p:spPr>
      </p:pic>
      <p:sp>
        <p:nvSpPr>
          <p:cNvPr id="15" name="TextovéPole 14">
            <a:extLst>
              <a:ext uri="{FF2B5EF4-FFF2-40B4-BE49-F238E27FC236}">
                <a16:creationId xmlns:a16="http://schemas.microsoft.com/office/drawing/2014/main" id="{9D91EB2A-A3B7-3166-5CD2-36FD2CDD8B96}"/>
              </a:ext>
            </a:extLst>
          </p:cNvPr>
          <p:cNvSpPr txBox="1"/>
          <p:nvPr userDrawn="1"/>
        </p:nvSpPr>
        <p:spPr>
          <a:xfrm>
            <a:off x="3119893" y="4659479"/>
            <a:ext cx="6096662" cy="369332"/>
          </a:xfrm>
          <a:prstGeom prst="rect">
            <a:avLst/>
          </a:prstGeom>
          <a:noFill/>
        </p:spPr>
        <p:txBody>
          <a:bodyPr wrap="square">
            <a:spAutoFit/>
          </a:bodyPr>
          <a:lstStyle/>
          <a:p>
            <a:pPr algn="ctr"/>
            <a:r>
              <a:rPr lang="cs-CZ" sz="1800" dirty="0">
                <a:solidFill>
                  <a:schemeClr val="bg1"/>
                </a:solidFill>
                <a:latin typeface="Meiryo UI" panose="020B0604030504040204" pitchFamily="34" charset="-128"/>
                <a:ea typeface="Meiryo UI" panose="020B0604030504040204" pitchFamily="34" charset="-128"/>
              </a:rPr>
              <a:t>Text …</a:t>
            </a:r>
          </a:p>
        </p:txBody>
      </p:sp>
    </p:spTree>
    <p:extLst>
      <p:ext uri="{BB962C8B-B14F-4D97-AF65-F5344CB8AC3E}">
        <p14:creationId xmlns:p14="http://schemas.microsoft.com/office/powerpoint/2010/main" val="2422986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_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EBAFD73D-4147-9145-BEC8-40157E9BE250}"/>
              </a:ext>
            </a:extLst>
          </p:cNvPr>
          <p:cNvSpPr>
            <a:spLocks noGrp="1"/>
          </p:cNvSpPr>
          <p:nvPr>
            <p:ph type="dt" sz="half" idx="10"/>
          </p:nvPr>
        </p:nvSpPr>
        <p:spPr/>
        <p:txBody>
          <a:bodyPr/>
          <a:lstStyle/>
          <a:p>
            <a:endParaRPr lang="cs-CZ" dirty="0"/>
          </a:p>
        </p:txBody>
      </p:sp>
      <p:sp>
        <p:nvSpPr>
          <p:cNvPr id="3" name="Zástupný symbol pro zápatí 2">
            <a:extLst>
              <a:ext uri="{FF2B5EF4-FFF2-40B4-BE49-F238E27FC236}">
                <a16:creationId xmlns:a16="http://schemas.microsoft.com/office/drawing/2014/main" id="{5A01FB46-E6E6-CB0B-0681-12B87F86A922}"/>
              </a:ext>
            </a:extLst>
          </p:cNvPr>
          <p:cNvSpPr>
            <a:spLocks noGrp="1"/>
          </p:cNvSpPr>
          <p:nvPr>
            <p:ph type="ftr" sz="quarter" idx="11"/>
          </p:nvPr>
        </p:nvSpPr>
        <p:spPr/>
        <p:txBody>
          <a:bodyPr/>
          <a:lstStyle/>
          <a:p>
            <a:endParaRPr lang="cs-CZ" dirty="0"/>
          </a:p>
        </p:txBody>
      </p:sp>
      <p:sp>
        <p:nvSpPr>
          <p:cNvPr id="4" name="Zástupný symbol pro číslo snímku 3">
            <a:extLst>
              <a:ext uri="{FF2B5EF4-FFF2-40B4-BE49-F238E27FC236}">
                <a16:creationId xmlns:a16="http://schemas.microsoft.com/office/drawing/2014/main" id="{7E786926-EFCC-DB27-AE4F-13019C754AB7}"/>
              </a:ext>
            </a:extLst>
          </p:cNvPr>
          <p:cNvSpPr>
            <a:spLocks noGrp="1"/>
          </p:cNvSpPr>
          <p:nvPr>
            <p:ph type="sldNum" sz="quarter" idx="12"/>
          </p:nvPr>
        </p:nvSpPr>
        <p:spPr/>
        <p:txBody>
          <a:bodyPr/>
          <a:lstStyle/>
          <a:p>
            <a:fld id="{E25FDCB2-BDD9-4FBD-97A3-5C9070AECA10}" type="slidenum">
              <a:rPr lang="cs-CZ" smtClean="0"/>
              <a:t>‹#›</a:t>
            </a:fld>
            <a:endParaRPr lang="cs-CZ"/>
          </a:p>
        </p:txBody>
      </p:sp>
      <p:pic>
        <p:nvPicPr>
          <p:cNvPr id="7" name="Obrázek 6" descr="Obsah obrázku tráva, exteriér, zelená, rostlina&#10;&#10;Popis byl vytvořen automaticky">
            <a:extLst>
              <a:ext uri="{FF2B5EF4-FFF2-40B4-BE49-F238E27FC236}">
                <a16:creationId xmlns:a16="http://schemas.microsoft.com/office/drawing/2014/main" id="{ED224DF4-F3DF-B03D-37F3-2932272B12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721"/>
          </a:xfrm>
          <a:prstGeom prst="rect">
            <a:avLst/>
          </a:prstGeom>
        </p:spPr>
      </p:pic>
      <p:graphicFrame>
        <p:nvGraphicFramePr>
          <p:cNvPr id="8" name="Objekt 7">
            <a:hlinkClick r:id="rId3"/>
            <a:extLst>
              <a:ext uri="{FF2B5EF4-FFF2-40B4-BE49-F238E27FC236}">
                <a16:creationId xmlns:a16="http://schemas.microsoft.com/office/drawing/2014/main" id="{1CB361FF-3C1D-8F2F-E75B-92944F118C6F}"/>
              </a:ext>
            </a:extLst>
          </p:cNvPr>
          <p:cNvGraphicFramePr>
            <a:graphicFrameLocks noChangeAspect="1"/>
          </p:cNvGraphicFramePr>
          <p:nvPr userDrawn="1">
            <p:extLst>
              <p:ext uri="{D42A27DB-BD31-4B8C-83A1-F6EECF244321}">
                <p14:modId xmlns:p14="http://schemas.microsoft.com/office/powerpoint/2010/main" val="3488549001"/>
              </p:ext>
            </p:extLst>
          </p:nvPr>
        </p:nvGraphicFramePr>
        <p:xfrm>
          <a:off x="3091552" y="0"/>
          <a:ext cx="6088410" cy="6858000"/>
        </p:xfrm>
        <a:graphic>
          <a:graphicData uri="http://schemas.openxmlformats.org/presentationml/2006/ole">
            <mc:AlternateContent xmlns:mc="http://schemas.openxmlformats.org/markup-compatibility/2006">
              <mc:Choice xmlns:v="urn:schemas-microsoft-com:vml" Requires="v">
                <p:oleObj name="CorelDRAW" r:id="rId4" imgW="8564784" imgH="9648007" progId="CorelDraw.Graphic.17">
                  <p:embed/>
                </p:oleObj>
              </mc:Choice>
              <mc:Fallback>
                <p:oleObj name="CorelDRAW" r:id="rId4" imgW="8564784" imgH="9648007" progId="CorelDraw.Graphic.17">
                  <p:embed/>
                  <p:pic>
                    <p:nvPicPr>
                      <p:cNvPr id="8" name="Objekt 7">
                        <a:hlinkClick r:id="rId3"/>
                        <a:extLst>
                          <a:ext uri="{FF2B5EF4-FFF2-40B4-BE49-F238E27FC236}">
                            <a16:creationId xmlns:a16="http://schemas.microsoft.com/office/drawing/2014/main" id="{1CB361FF-3C1D-8F2F-E75B-92944F118C6F}"/>
                          </a:ext>
                        </a:extLst>
                      </p:cNvPr>
                      <p:cNvPicPr/>
                      <p:nvPr/>
                    </p:nvPicPr>
                    <p:blipFill>
                      <a:blip r:embed="rId5"/>
                      <a:stretch>
                        <a:fillRect/>
                      </a:stretch>
                    </p:blipFill>
                    <p:spPr>
                      <a:xfrm>
                        <a:off x="3091552" y="0"/>
                        <a:ext cx="6088410" cy="6858000"/>
                      </a:xfrm>
                      <a:prstGeom prst="rect">
                        <a:avLst/>
                      </a:prstGeom>
                    </p:spPr>
                  </p:pic>
                </p:oleObj>
              </mc:Fallback>
            </mc:AlternateContent>
          </a:graphicData>
        </a:graphic>
      </p:graphicFrame>
      <p:cxnSp>
        <p:nvCxnSpPr>
          <p:cNvPr id="11" name="Přímá spojnice 10">
            <a:extLst>
              <a:ext uri="{FF2B5EF4-FFF2-40B4-BE49-F238E27FC236}">
                <a16:creationId xmlns:a16="http://schemas.microsoft.com/office/drawing/2014/main" id="{FECC69E1-1F41-04E5-1F27-869D9C4EA5DB}"/>
              </a:ext>
            </a:extLst>
          </p:cNvPr>
          <p:cNvCxnSpPr>
            <a:cxnSpLocks/>
          </p:cNvCxnSpPr>
          <p:nvPr userDrawn="1"/>
        </p:nvCxnSpPr>
        <p:spPr>
          <a:xfrm>
            <a:off x="6096000" y="0"/>
            <a:ext cx="0" cy="131561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Přímá spojnice 11">
            <a:extLst>
              <a:ext uri="{FF2B5EF4-FFF2-40B4-BE49-F238E27FC236}">
                <a16:creationId xmlns:a16="http://schemas.microsoft.com/office/drawing/2014/main" id="{236AF409-D9E9-84E0-957A-3449D50DAAD0}"/>
              </a:ext>
            </a:extLst>
          </p:cNvPr>
          <p:cNvCxnSpPr>
            <a:cxnSpLocks/>
          </p:cNvCxnSpPr>
          <p:nvPr userDrawn="1"/>
        </p:nvCxnSpPr>
        <p:spPr>
          <a:xfrm>
            <a:off x="6096000" y="6111551"/>
            <a:ext cx="78" cy="74644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723E7407-D52A-6FB0-4895-2F59DE57BF4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820458" y="5342694"/>
            <a:ext cx="551084" cy="614174"/>
          </a:xfrm>
          <a:prstGeom prst="rect">
            <a:avLst/>
          </a:prstGeom>
        </p:spPr>
      </p:pic>
    </p:spTree>
    <p:extLst>
      <p:ext uri="{BB962C8B-B14F-4D97-AF65-F5344CB8AC3E}">
        <p14:creationId xmlns:p14="http://schemas.microsoft.com/office/powerpoint/2010/main" val="3362972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EBAFD73D-4147-9145-BEC8-40157E9BE250}"/>
              </a:ext>
            </a:extLst>
          </p:cNvPr>
          <p:cNvSpPr>
            <a:spLocks noGrp="1"/>
          </p:cNvSpPr>
          <p:nvPr>
            <p:ph type="dt" sz="half" idx="10"/>
          </p:nvPr>
        </p:nvSpPr>
        <p:spPr/>
        <p:txBody>
          <a:bodyPr/>
          <a:lstStyle/>
          <a:p>
            <a:endParaRPr lang="cs-CZ" dirty="0"/>
          </a:p>
        </p:txBody>
      </p:sp>
      <p:sp>
        <p:nvSpPr>
          <p:cNvPr id="3" name="Zástupný symbol pro zápatí 2">
            <a:extLst>
              <a:ext uri="{FF2B5EF4-FFF2-40B4-BE49-F238E27FC236}">
                <a16:creationId xmlns:a16="http://schemas.microsoft.com/office/drawing/2014/main" id="{5A01FB46-E6E6-CB0B-0681-12B87F86A922}"/>
              </a:ext>
            </a:extLst>
          </p:cNvPr>
          <p:cNvSpPr>
            <a:spLocks noGrp="1"/>
          </p:cNvSpPr>
          <p:nvPr>
            <p:ph type="ftr" sz="quarter" idx="11"/>
          </p:nvPr>
        </p:nvSpPr>
        <p:spPr/>
        <p:txBody>
          <a:bodyPr/>
          <a:lstStyle/>
          <a:p>
            <a:endParaRPr lang="cs-CZ" dirty="0"/>
          </a:p>
        </p:txBody>
      </p:sp>
      <p:sp>
        <p:nvSpPr>
          <p:cNvPr id="4" name="Zástupný symbol pro číslo snímku 3">
            <a:extLst>
              <a:ext uri="{FF2B5EF4-FFF2-40B4-BE49-F238E27FC236}">
                <a16:creationId xmlns:a16="http://schemas.microsoft.com/office/drawing/2014/main" id="{7E786926-EFCC-DB27-AE4F-13019C754AB7}"/>
              </a:ext>
            </a:extLst>
          </p:cNvPr>
          <p:cNvSpPr>
            <a:spLocks noGrp="1"/>
          </p:cNvSpPr>
          <p:nvPr>
            <p:ph type="sldNum" sz="quarter" idx="12"/>
          </p:nvPr>
        </p:nvSpPr>
        <p:spPr/>
        <p:txBody>
          <a:bodyPr/>
          <a:lstStyle/>
          <a:p>
            <a:fld id="{E25FDCB2-BDD9-4FBD-97A3-5C9070AECA10}" type="slidenum">
              <a:rPr lang="cs-CZ" smtClean="0"/>
              <a:t>‹#›</a:t>
            </a:fld>
            <a:endParaRPr lang="cs-CZ"/>
          </a:p>
        </p:txBody>
      </p:sp>
      <p:sp>
        <p:nvSpPr>
          <p:cNvPr id="7" name="Obdélník 6">
            <a:extLst>
              <a:ext uri="{FF2B5EF4-FFF2-40B4-BE49-F238E27FC236}">
                <a16:creationId xmlns:a16="http://schemas.microsoft.com/office/drawing/2014/main" id="{E144F817-DE19-679B-D40C-ADF4BB0AA33C}"/>
              </a:ext>
            </a:extLst>
          </p:cNvPr>
          <p:cNvSpPr/>
          <p:nvPr userDrawn="1"/>
        </p:nvSpPr>
        <p:spPr>
          <a:xfrm>
            <a:off x="0" y="0"/>
            <a:ext cx="4030824"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dirty="0">
              <a:highlight>
                <a:srgbClr val="808080"/>
              </a:highlight>
            </a:endParaRPr>
          </a:p>
        </p:txBody>
      </p:sp>
      <p:pic>
        <p:nvPicPr>
          <p:cNvPr id="8" name="Obrázek 7">
            <a:extLst>
              <a:ext uri="{FF2B5EF4-FFF2-40B4-BE49-F238E27FC236}">
                <a16:creationId xmlns:a16="http://schemas.microsoft.com/office/drawing/2014/main" id="{856EA4A4-1815-95CD-3C2A-D15D617520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2025" y="5765954"/>
            <a:ext cx="1558212" cy="729877"/>
          </a:xfrm>
          <a:prstGeom prst="rect">
            <a:avLst/>
          </a:prstGeom>
        </p:spPr>
      </p:pic>
      <p:cxnSp>
        <p:nvCxnSpPr>
          <p:cNvPr id="9" name="Přímá spojnice 8">
            <a:extLst>
              <a:ext uri="{FF2B5EF4-FFF2-40B4-BE49-F238E27FC236}">
                <a16:creationId xmlns:a16="http://schemas.microsoft.com/office/drawing/2014/main" id="{9D4B7672-48AA-AAE4-DA42-75C9A58206AB}"/>
              </a:ext>
            </a:extLst>
          </p:cNvPr>
          <p:cNvCxnSpPr>
            <a:cxnSpLocks/>
          </p:cNvCxnSpPr>
          <p:nvPr userDrawn="1"/>
        </p:nvCxnSpPr>
        <p:spPr>
          <a:xfrm>
            <a:off x="9579506" y="0"/>
            <a:ext cx="0" cy="1324947"/>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Přímá spojnice 9">
            <a:extLst>
              <a:ext uri="{FF2B5EF4-FFF2-40B4-BE49-F238E27FC236}">
                <a16:creationId xmlns:a16="http://schemas.microsoft.com/office/drawing/2014/main" id="{6E456C76-42A3-4547-0335-CF6E133808A8}"/>
              </a:ext>
            </a:extLst>
          </p:cNvPr>
          <p:cNvCxnSpPr>
            <a:cxnSpLocks/>
          </p:cNvCxnSpPr>
          <p:nvPr userDrawn="1"/>
        </p:nvCxnSpPr>
        <p:spPr>
          <a:xfrm>
            <a:off x="9579584" y="5719665"/>
            <a:ext cx="0" cy="1138335"/>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Obrázek 10">
            <a:extLst>
              <a:ext uri="{FF2B5EF4-FFF2-40B4-BE49-F238E27FC236}">
                <a16:creationId xmlns:a16="http://schemas.microsoft.com/office/drawing/2014/main" id="{E48574BD-52BE-87A3-7992-80690D5F6A8C}"/>
              </a:ext>
            </a:extLst>
          </p:cNvPr>
          <p:cNvPicPr>
            <a:picLocks noChangeAspect="1"/>
          </p:cNvPicPr>
          <p:nvPr userDrawn="1"/>
        </p:nvPicPr>
        <p:blipFill>
          <a:blip r:embed="rId3">
            <a:alphaModFix amt="50000"/>
            <a:extLst>
              <a:ext uri="{28A0092B-C50C-407E-A947-70E740481C1C}">
                <a14:useLocalDpi xmlns:a14="http://schemas.microsoft.com/office/drawing/2010/main" val="0"/>
              </a:ext>
            </a:extLst>
          </a:blip>
          <a:stretch>
            <a:fillRect/>
          </a:stretch>
        </p:blipFill>
        <p:spPr>
          <a:xfrm>
            <a:off x="10154989" y="710772"/>
            <a:ext cx="1353187" cy="1508104"/>
          </a:xfrm>
          <a:prstGeom prst="rect">
            <a:avLst/>
          </a:prstGeom>
        </p:spPr>
      </p:pic>
      <p:sp>
        <p:nvSpPr>
          <p:cNvPr id="13" name="TextovéPole 12">
            <a:extLst>
              <a:ext uri="{FF2B5EF4-FFF2-40B4-BE49-F238E27FC236}">
                <a16:creationId xmlns:a16="http://schemas.microsoft.com/office/drawing/2014/main" id="{51C0C314-04A0-67FA-5BF4-6EA032FE7275}"/>
              </a:ext>
            </a:extLst>
          </p:cNvPr>
          <p:cNvSpPr txBox="1"/>
          <p:nvPr userDrawn="1"/>
        </p:nvSpPr>
        <p:spPr>
          <a:xfrm>
            <a:off x="6460434" y="2649966"/>
            <a:ext cx="6098650" cy="553998"/>
          </a:xfrm>
          <a:prstGeom prst="rect">
            <a:avLst/>
          </a:prstGeom>
          <a:noFill/>
        </p:spPr>
        <p:txBody>
          <a:bodyPr wrap="square">
            <a:spAutoFit/>
          </a:bodyPr>
          <a:lstStyle/>
          <a:p>
            <a:pPr algn="ctr"/>
            <a:r>
              <a:rPr lang="cs-CZ" sz="3000" dirty="0">
                <a:latin typeface="Meiryo UI" panose="020B0400000000000000" pitchFamily="34" charset="-128"/>
                <a:ea typeface="Meiryo UI" panose="020B0400000000000000" pitchFamily="34" charset="-128"/>
                <a:cs typeface="Kigelia" panose="020B0502040204020203" pitchFamily="34" charset="0"/>
              </a:rPr>
              <a:t>Ozvěte se nám!</a:t>
            </a:r>
          </a:p>
        </p:txBody>
      </p:sp>
      <p:sp>
        <p:nvSpPr>
          <p:cNvPr id="14" name="TextovéPole 13">
            <a:extLst>
              <a:ext uri="{FF2B5EF4-FFF2-40B4-BE49-F238E27FC236}">
                <a16:creationId xmlns:a16="http://schemas.microsoft.com/office/drawing/2014/main" id="{48AE9C84-093A-9E34-B4EA-E49A9C057A95}"/>
              </a:ext>
            </a:extLst>
          </p:cNvPr>
          <p:cNvSpPr txBox="1"/>
          <p:nvPr userDrawn="1"/>
        </p:nvSpPr>
        <p:spPr>
          <a:xfrm>
            <a:off x="77880" y="1402080"/>
            <a:ext cx="3994912" cy="2113143"/>
          </a:xfrm>
          <a:prstGeom prst="rect">
            <a:avLst/>
          </a:prstGeom>
          <a:noFill/>
        </p:spPr>
        <p:txBody>
          <a:bodyPr wrap="square" rtlCol="0">
            <a:spAutoFit/>
          </a:bodyPr>
          <a:lstStyle/>
          <a:p>
            <a:r>
              <a:rPr lang="cs-CZ" sz="2400" dirty="0">
                <a:solidFill>
                  <a:schemeClr val="bg1"/>
                </a:solidFill>
                <a:latin typeface="Meiryo UI" panose="020B0604030504040204" pitchFamily="34" charset="-128"/>
                <a:ea typeface="Meiryo UI" panose="020B0604030504040204" pitchFamily="34" charset="-128"/>
                <a:cs typeface="Kigelia" panose="020B0502040204020203" pitchFamily="34" charset="0"/>
              </a:rPr>
              <a:t>K O N T A K T</a:t>
            </a:r>
          </a:p>
          <a:p>
            <a:pPr>
              <a:lnSpc>
                <a:spcPct val="200000"/>
              </a:lnSpc>
              <a:tabLst>
                <a:tab pos="895350" algn="l"/>
              </a:tabLst>
            </a:pPr>
            <a:r>
              <a:rPr lang="cs-CZ" sz="1400" b="1" dirty="0">
                <a:solidFill>
                  <a:schemeClr val="bg1"/>
                </a:solidFill>
                <a:latin typeface="Meiryo UI" panose="020B0604030504040204" pitchFamily="34" charset="-128"/>
                <a:ea typeface="Meiryo UI" panose="020B0604030504040204" pitchFamily="34" charset="-128"/>
                <a:cs typeface="Kigelia" panose="020B0502040204020203" pitchFamily="34" charset="0"/>
              </a:rPr>
              <a:t>E-mail: </a:t>
            </a:r>
            <a:r>
              <a:rPr lang="cs-CZ" sz="1400" dirty="0">
                <a:solidFill>
                  <a:schemeClr val="bg1"/>
                </a:solidFill>
                <a:latin typeface="Meiryo UI" panose="020B0604030504040204" pitchFamily="34" charset="-128"/>
                <a:ea typeface="Meiryo UI" panose="020B0604030504040204" pitchFamily="34" charset="-128"/>
                <a:cs typeface="Kigelia" panose="020B0502040204020203" pitchFamily="34" charset="0"/>
              </a:rPr>
              <a:t>	podatelna</a:t>
            </a:r>
            <a:r>
              <a:rPr lang="cs-CZ" sz="1400" dirty="0">
                <a:solidFill>
                  <a:schemeClr val="bg1"/>
                </a:solidFill>
                <a:latin typeface="Meiryo UI" panose="020B0604030504040204" pitchFamily="34" charset="-128"/>
                <a:ea typeface="Meiryo UI" panose="020B0604030504040204" pitchFamily="34" charset="-128"/>
              </a:rPr>
              <a:t>@ukzuz.cz</a:t>
            </a:r>
          </a:p>
          <a:p>
            <a:pPr>
              <a:lnSpc>
                <a:spcPct val="200000"/>
              </a:lnSpc>
              <a:tabLst>
                <a:tab pos="895350" algn="l"/>
              </a:tabLst>
            </a:pPr>
            <a:r>
              <a:rPr lang="cs-CZ" sz="1400" b="1" dirty="0">
                <a:solidFill>
                  <a:schemeClr val="bg1"/>
                </a:solidFill>
                <a:latin typeface="Meiryo UI" panose="020B0604030504040204" pitchFamily="34" charset="-128"/>
                <a:ea typeface="Meiryo UI" panose="020B0604030504040204" pitchFamily="34" charset="-128"/>
                <a:cs typeface="Kigelia" panose="020B0502040204020203" pitchFamily="34" charset="0"/>
              </a:rPr>
              <a:t>Webové stránky:</a:t>
            </a:r>
            <a:r>
              <a:rPr lang="cs-CZ" sz="1400" dirty="0">
                <a:solidFill>
                  <a:schemeClr val="bg1"/>
                </a:solidFill>
                <a:latin typeface="Meiryo UI" panose="020B0604030504040204" pitchFamily="34" charset="-128"/>
                <a:ea typeface="Meiryo UI" panose="020B0604030504040204" pitchFamily="34" charset="-128"/>
                <a:cs typeface="Kigelia" panose="020B0502040204020203" pitchFamily="34" charset="0"/>
              </a:rPr>
              <a:t>	</a:t>
            </a:r>
            <a:r>
              <a:rPr lang="cs-CZ" sz="1400" dirty="0">
                <a:solidFill>
                  <a:schemeClr val="bg1"/>
                </a:solidFill>
                <a:latin typeface="Meiryo UI" panose="020B0604030504040204" pitchFamily="34" charset="-128"/>
                <a:ea typeface="Meiryo UI" panose="020B0604030504040204" pitchFamily="34" charset="-128"/>
                <a:cs typeface="Kigelia" panose="020B0502040204020203" pitchFamily="34" charset="0"/>
                <a:hlinkClick r:id="rId4"/>
              </a:rPr>
              <a:t>www.ukzuz.cz</a:t>
            </a:r>
            <a:endParaRPr lang="cs-CZ" sz="1400" dirty="0">
              <a:solidFill>
                <a:schemeClr val="bg1"/>
              </a:solidFill>
              <a:latin typeface="Meiryo UI" panose="020B0604030504040204" pitchFamily="34" charset="-128"/>
              <a:ea typeface="Meiryo UI" panose="020B0604030504040204" pitchFamily="34" charset="-128"/>
              <a:cs typeface="Kigelia" panose="020B0502040204020203" pitchFamily="34" charset="0"/>
            </a:endParaRPr>
          </a:p>
          <a:p>
            <a:pPr>
              <a:lnSpc>
                <a:spcPct val="200000"/>
              </a:lnSpc>
              <a:tabLst>
                <a:tab pos="895350" algn="l"/>
              </a:tabLst>
            </a:pPr>
            <a:r>
              <a:rPr lang="cs-CZ" sz="1400" b="1" dirty="0">
                <a:solidFill>
                  <a:schemeClr val="bg1"/>
                </a:solidFill>
                <a:latin typeface="Meiryo UI" panose="020B0604030504040204" pitchFamily="34" charset="-128"/>
                <a:ea typeface="Meiryo UI" panose="020B0604030504040204" pitchFamily="34" charset="-128"/>
                <a:cs typeface="Kigelia" panose="020B0502040204020203" pitchFamily="34" charset="0"/>
              </a:rPr>
              <a:t>Telefon:</a:t>
            </a:r>
            <a:r>
              <a:rPr lang="cs-CZ" sz="1400" dirty="0">
                <a:solidFill>
                  <a:schemeClr val="bg1"/>
                </a:solidFill>
                <a:latin typeface="Meiryo UI" panose="020B0604030504040204" pitchFamily="34" charset="-128"/>
                <a:ea typeface="Meiryo UI" panose="020B0604030504040204" pitchFamily="34" charset="-128"/>
                <a:cs typeface="Kigelia" panose="020B0502040204020203" pitchFamily="34" charset="0"/>
              </a:rPr>
              <a:t>	(+420) 543 548 111</a:t>
            </a:r>
          </a:p>
          <a:p>
            <a:pPr>
              <a:lnSpc>
                <a:spcPct val="200000"/>
              </a:lnSpc>
              <a:tabLst>
                <a:tab pos="895350" algn="l"/>
              </a:tabLst>
            </a:pPr>
            <a:r>
              <a:rPr lang="cs-CZ" sz="1400" b="1" dirty="0">
                <a:solidFill>
                  <a:schemeClr val="bg1"/>
                </a:solidFill>
                <a:latin typeface="Meiryo UI" panose="020B0604030504040204" pitchFamily="34" charset="-128"/>
                <a:ea typeface="Meiryo UI" panose="020B0604030504040204" pitchFamily="34" charset="-128"/>
                <a:cs typeface="Kigelia" panose="020B0502040204020203" pitchFamily="34" charset="0"/>
              </a:rPr>
              <a:t>Adresa:</a:t>
            </a:r>
            <a:r>
              <a:rPr lang="cs-CZ" sz="1400" dirty="0">
                <a:solidFill>
                  <a:schemeClr val="bg1"/>
                </a:solidFill>
                <a:latin typeface="Meiryo UI" panose="020B0604030504040204" pitchFamily="34" charset="-128"/>
                <a:ea typeface="Meiryo UI" panose="020B0604030504040204" pitchFamily="34" charset="-128"/>
                <a:cs typeface="Kigelia" panose="020B0502040204020203" pitchFamily="34" charset="0"/>
              </a:rPr>
              <a:t> 	Hroznová 63/2, 603 00 Brno</a:t>
            </a:r>
          </a:p>
        </p:txBody>
      </p:sp>
    </p:spTree>
    <p:extLst>
      <p:ext uri="{BB962C8B-B14F-4D97-AF65-F5344CB8AC3E}">
        <p14:creationId xmlns:p14="http://schemas.microsoft.com/office/powerpoint/2010/main" val="517095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93D2A0C9-D83C-F42C-CEF7-8A60918E72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ED1EE344-353C-BF91-DDBD-BD8E139577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3ED34AB-C196-718C-F787-3D986DBBB3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658AA-C920-46CB-B113-340C9D9A561C}" type="datetimeFigureOut">
              <a:rPr lang="cs-CZ" smtClean="0"/>
              <a:t>22.07.2025</a:t>
            </a:fld>
            <a:endParaRPr lang="cs-CZ"/>
          </a:p>
        </p:txBody>
      </p:sp>
      <p:sp>
        <p:nvSpPr>
          <p:cNvPr id="5" name="Zástupný symbol pro zápatí 4">
            <a:extLst>
              <a:ext uri="{FF2B5EF4-FFF2-40B4-BE49-F238E27FC236}">
                <a16:creationId xmlns:a16="http://schemas.microsoft.com/office/drawing/2014/main" id="{9D5AF7F2-435C-3011-1380-5BE411AE62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88909575-8954-8EB2-DDA0-39371A1433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FDCB2-BDD9-4FBD-97A3-5C9070AECA10}" type="slidenum">
              <a:rPr lang="cs-CZ" smtClean="0"/>
              <a:t>‹#›</a:t>
            </a:fld>
            <a:endParaRPr lang="cs-CZ"/>
          </a:p>
        </p:txBody>
      </p:sp>
    </p:spTree>
    <p:extLst>
      <p:ext uri="{BB962C8B-B14F-4D97-AF65-F5344CB8AC3E}">
        <p14:creationId xmlns:p14="http://schemas.microsoft.com/office/powerpoint/2010/main" val="4133552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2" r:id="rId8"/>
    <p:sldLayoutId id="2147483660" r:id="rId9"/>
    <p:sldLayoutId id="2147483661"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infoportal.cz/onmfav/onb/fulsoft/fs2_textt.php?coll=pszAx&amp;id=30228&amp;norm=377/2013;z;S&amp;ctx=TOT#q1"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naschov.cz/ccm-konzervace-vlhkeho-drceneho-zrna-kukurice/"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hyperlink" Target="file:///C:\Users\70002\Desktop\Hypertextov&#233;%20odkazy%20&#353;kolen&#237;%20hnojiva%20Ji&#269;&#237;n%202025\P&#345;&#237;loha%20&#269;%207%20Vyhl&#225;&#353;ky%20377.docx" TargetMode="External"/><Relationship Id="rId7"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hyperlink" Target="file:///C:\Users\70002\Desktop\Hypertextov&#233;%20odkazy%20&#353;kolen&#237;%20hnojiva%20Ji&#269;&#237;n%202025\P&#345;&#237;loha%20&#269;.%202%20vyhl&#225;&#353;ky%20377.docx"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mze.gov.cz/public/portal/mze/farmar/eph/Novinky-EPH/spusteni-noveho-mechanismu-pro-predavani-dat-aplikaci-hnojiv-pastvy-a-sklizni"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hyperlink" Target="https://portal.mze.cz/public/portal/mze/farmar/eph/videonavody"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7.png"/><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www.ispop.cz/wp-content/uploads/Sdeleni-OOV-digitalizace-HP.pdf"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s://www.ispop.cz/wp-content/uploads/Sdeleni-OOV-digitalizace-HP.pdf"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s://ukzuz.gov.cz/public/portal/ukzuz" TargetMode="External"/><Relationship Id="rId2" Type="http://schemas.openxmlformats.org/officeDocument/2006/relationships/notesSlide" Target="../notesSlides/notesSlide43.xml"/><Relationship Id="rId1" Type="http://schemas.openxmlformats.org/officeDocument/2006/relationships/slideLayout" Target="../slideLayouts/slideLayout4.xml"/><Relationship Id="rId5" Type="http://schemas.openxmlformats.org/officeDocument/2006/relationships/image" Target="../media/image48.png"/><Relationship Id="rId4" Type="http://schemas.openxmlformats.org/officeDocument/2006/relationships/hyperlink" Target="https://eportal.ukzuz.gov.cz/mako/"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mze.gov.cz/public/portal/mze/farmar/EPH/Novinky-EPH/informace-o-nove-pravni-uprave-v-oblasti-evidence-hnojiv"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BB9510-B3F6-6825-CDC6-EFB60DB9BE94}"/>
              </a:ext>
            </a:extLst>
          </p:cNvPr>
          <p:cNvSpPr>
            <a:spLocks noGrp="1"/>
          </p:cNvSpPr>
          <p:nvPr>
            <p:ph type="ctrTitle"/>
          </p:nvPr>
        </p:nvSpPr>
        <p:spPr>
          <a:xfrm>
            <a:off x="1278384" y="3160451"/>
            <a:ext cx="9916358" cy="1411550"/>
          </a:xfrm>
        </p:spPr>
        <p:txBody>
          <a:bodyPr>
            <a:normAutofit/>
          </a:bodyPr>
          <a:lstStyle/>
          <a:p>
            <a:br>
              <a:rPr lang="cs-CZ" sz="4800" dirty="0">
                <a:latin typeface="Meiryo UI" panose="020B0400000000000000" pitchFamily="34" charset="-128"/>
                <a:ea typeface="Meiryo UI" panose="020B0400000000000000" pitchFamily="34" charset="-128"/>
                <a:cs typeface="Kigelia" panose="020B0502040204020203" pitchFamily="34" charset="0"/>
              </a:rPr>
            </a:br>
            <a:r>
              <a:rPr lang="cs-CZ" sz="48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Aktuální informace k evidenci hnojiv</a:t>
            </a:r>
            <a:endParaRPr lang="cs-CZ" sz="5100" b="1" dirty="0">
              <a:solidFill>
                <a:schemeClr val="accent6">
                  <a:lumMod val="75000"/>
                </a:schemeClr>
              </a:solidFill>
            </a:endParaRPr>
          </a:p>
        </p:txBody>
      </p:sp>
      <p:sp>
        <p:nvSpPr>
          <p:cNvPr id="3" name="Podnadpis 2">
            <a:extLst>
              <a:ext uri="{FF2B5EF4-FFF2-40B4-BE49-F238E27FC236}">
                <a16:creationId xmlns:a16="http://schemas.microsoft.com/office/drawing/2014/main" id="{0F79D39E-9404-8E93-78E7-65571EB36FD4}"/>
              </a:ext>
            </a:extLst>
          </p:cNvPr>
          <p:cNvSpPr>
            <a:spLocks noGrp="1"/>
          </p:cNvSpPr>
          <p:nvPr>
            <p:ph type="subTitle" idx="1"/>
          </p:nvPr>
        </p:nvSpPr>
        <p:spPr>
          <a:xfrm>
            <a:off x="3489688" y="4760538"/>
            <a:ext cx="4824754" cy="818800"/>
          </a:xfrm>
        </p:spPr>
        <p:txBody>
          <a:bodyPr>
            <a:normAutofit/>
          </a:bodyPr>
          <a:lstStyle/>
          <a:p>
            <a:r>
              <a:rPr lang="cs-CZ" sz="1800" dirty="0"/>
              <a:t>Josef Svoboda</a:t>
            </a:r>
          </a:p>
          <a:p>
            <a:r>
              <a:rPr lang="cs-CZ" sz="1800" dirty="0"/>
              <a:t>Kamil Cigánek</a:t>
            </a:r>
          </a:p>
        </p:txBody>
      </p:sp>
    </p:spTree>
    <p:extLst>
      <p:ext uri="{BB962C8B-B14F-4D97-AF65-F5344CB8AC3E}">
        <p14:creationId xmlns:p14="http://schemas.microsoft.com/office/powerpoint/2010/main" val="4254290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8BF21F-9368-3B88-6FF8-9F303F521CD5}"/>
              </a:ext>
            </a:extLst>
          </p:cNvPr>
          <p:cNvSpPr>
            <a:spLocks noGrp="1"/>
          </p:cNvSpPr>
          <p:nvPr>
            <p:ph type="title"/>
          </p:nvPr>
        </p:nvSpPr>
        <p:spPr>
          <a:xfrm>
            <a:off x="838200" y="365126"/>
            <a:ext cx="10515600" cy="577554"/>
          </a:xfrm>
          <a:solidFill>
            <a:schemeClr val="accent6">
              <a:lumMod val="40000"/>
              <a:lumOff val="60000"/>
            </a:schemeClr>
          </a:solidFill>
        </p:spPr>
        <p:txBody>
          <a:bodyPr>
            <a:noAutofit/>
          </a:bodyPr>
          <a:lstStyle/>
          <a:p>
            <a:pPr algn="ctr">
              <a:lnSpc>
                <a:spcPct val="115000"/>
              </a:lnSpc>
              <a:spcAft>
                <a:spcPts val="1000"/>
              </a:spcAft>
            </a:pPr>
            <a:r>
              <a:rPr lang="cs-CZ" sz="3200" b="1" dirty="0">
                <a:effectLst/>
                <a:latin typeface="+mn-lt"/>
                <a:cs typeface="Times New Roman" panose="02020603050405020304" pitchFamily="18" charset="0"/>
              </a:rPr>
              <a:t>Novela </a:t>
            </a:r>
            <a:r>
              <a:rPr lang="cs-CZ" sz="3200" b="1" dirty="0">
                <a:latin typeface="+mn-lt"/>
                <a:cs typeface="Times New Roman" panose="02020603050405020304" pitchFamily="18" charset="0"/>
              </a:rPr>
              <a:t>vyhlášky 377/2013 Sb.</a:t>
            </a:r>
            <a:endParaRPr lang="cs-CZ" sz="3200" b="1" dirty="0">
              <a:effectLst/>
              <a:latin typeface="+mn-lt"/>
              <a:cs typeface="Times New Roman" panose="02020603050405020304" pitchFamily="18" charset="0"/>
            </a:endParaRPr>
          </a:p>
        </p:txBody>
      </p:sp>
      <p:sp>
        <p:nvSpPr>
          <p:cNvPr id="3" name="Zástupný obsah 2">
            <a:extLst>
              <a:ext uri="{FF2B5EF4-FFF2-40B4-BE49-F238E27FC236}">
                <a16:creationId xmlns:a16="http://schemas.microsoft.com/office/drawing/2014/main" id="{E85909A1-B887-4C88-C038-47A4B6B4C0ED}"/>
              </a:ext>
            </a:extLst>
          </p:cNvPr>
          <p:cNvSpPr>
            <a:spLocks noGrp="1"/>
          </p:cNvSpPr>
          <p:nvPr>
            <p:ph sz="half" idx="1"/>
          </p:nvPr>
        </p:nvSpPr>
        <p:spPr>
          <a:xfrm>
            <a:off x="838200" y="942680"/>
            <a:ext cx="10515600" cy="6433480"/>
          </a:xfrm>
        </p:spPr>
        <p:txBody>
          <a:bodyPr wrap="square">
            <a:normAutofit/>
          </a:bodyPr>
          <a:lstStyle/>
          <a:p>
            <a:pPr marL="0" lvl="2" indent="0" eaLnBrk="0" fontAlgn="base" hangingPunct="0">
              <a:lnSpc>
                <a:spcPct val="100000"/>
              </a:lnSpc>
              <a:spcBef>
                <a:spcPts val="0"/>
              </a:spcBef>
              <a:buNone/>
              <a:defRPr/>
            </a:pPr>
            <a:r>
              <a:rPr lang="cs-CZ" altLang="cs-CZ" sz="2400" b="1" dirty="0">
                <a:cs typeface="Times New Roman" panose="02020603050405020304" pitchFamily="18" charset="0"/>
              </a:rPr>
              <a:t>§ 7 Používání hnojiv, pomocných půdních látek, rostlinných </a:t>
            </a:r>
            <a:r>
              <a:rPr lang="cs-CZ" altLang="cs-CZ" sz="2400" b="1" dirty="0" err="1">
                <a:cs typeface="Times New Roman" panose="02020603050405020304" pitchFamily="18" charset="0"/>
              </a:rPr>
              <a:t>biostimulantů</a:t>
            </a:r>
            <a:r>
              <a:rPr lang="cs-CZ" altLang="cs-CZ" sz="2400" b="1" dirty="0">
                <a:cs typeface="Times New Roman" panose="02020603050405020304" pitchFamily="18" charset="0"/>
              </a:rPr>
              <a:t> a </a:t>
            </a:r>
          </a:p>
          <a:p>
            <a:pPr marL="0" lvl="2" indent="0" algn="just" eaLnBrk="0" fontAlgn="base" hangingPunct="0">
              <a:lnSpc>
                <a:spcPct val="100000"/>
              </a:lnSpc>
              <a:spcBef>
                <a:spcPts val="0"/>
              </a:spcBef>
              <a:buNone/>
              <a:defRPr/>
            </a:pPr>
            <a:r>
              <a:rPr lang="cs-CZ" altLang="cs-CZ" sz="2400" b="1" dirty="0">
                <a:cs typeface="Times New Roman" panose="02020603050405020304" pitchFamily="18" charset="0"/>
              </a:rPr>
              <a:t>       substrátů – odst. (3)</a:t>
            </a:r>
          </a:p>
          <a:p>
            <a:pPr marL="0" lvl="2" indent="0" algn="just" eaLnBrk="0" fontAlgn="base" hangingPunct="0">
              <a:lnSpc>
                <a:spcPct val="100000"/>
              </a:lnSpc>
              <a:spcBef>
                <a:spcPct val="0"/>
              </a:spcBef>
              <a:spcAft>
                <a:spcPts val="600"/>
              </a:spcAft>
              <a:buNone/>
              <a:defRPr/>
            </a:pPr>
            <a:endParaRPr lang="cs-CZ" i="1" dirty="0">
              <a:effectLst/>
              <a:latin typeface="Arial" panose="020B0604020202020204" pitchFamily="34" charset="0"/>
              <a:ea typeface="Calibri" panose="020F0502020204030204" pitchFamily="34" charset="0"/>
              <a:cs typeface="Times New Roman" panose="02020603050405020304" pitchFamily="18" charset="0"/>
            </a:endParaRPr>
          </a:p>
          <a:p>
            <a:pPr marL="0" lvl="2" indent="0" algn="just" eaLnBrk="0" fontAlgn="base" hangingPunct="0">
              <a:lnSpc>
                <a:spcPct val="100000"/>
              </a:lnSpc>
              <a:spcBef>
                <a:spcPct val="0"/>
              </a:spcBef>
              <a:spcAft>
                <a:spcPts val="600"/>
              </a:spcAft>
              <a:buNone/>
              <a:defRPr/>
            </a:pPr>
            <a:endParaRPr lang="cs-CZ" i="1" dirty="0">
              <a:latin typeface="Arial" panose="020B0604020202020204" pitchFamily="34" charset="0"/>
              <a:ea typeface="Calibri" panose="020F0502020204030204" pitchFamily="34" charset="0"/>
              <a:cs typeface="Times New Roman" panose="02020603050405020304" pitchFamily="18" charset="0"/>
            </a:endParaRPr>
          </a:p>
          <a:p>
            <a:pPr marL="0" lvl="2" indent="0" algn="just" eaLnBrk="0" fontAlgn="base" hangingPunct="0">
              <a:lnSpc>
                <a:spcPct val="100000"/>
              </a:lnSpc>
              <a:spcBef>
                <a:spcPct val="0"/>
              </a:spcBef>
              <a:spcAft>
                <a:spcPts val="600"/>
              </a:spcAft>
              <a:buNone/>
              <a:defRPr/>
            </a:pPr>
            <a:endParaRPr lang="cs-CZ" sz="2400" dirty="0">
              <a:ea typeface="Calibri" panose="020F0502020204030204" pitchFamily="34" charset="0"/>
              <a:cs typeface="Arial" panose="020B0604020202020204" pitchFamily="34" charset="0"/>
            </a:endParaRPr>
          </a:p>
          <a:p>
            <a:pPr marL="0" marR="0" lvl="2" indent="0" algn="l" defTabSz="914400" rtl="0" eaLnBrk="0" fontAlgn="base" latinLnBrk="0" hangingPunct="0">
              <a:lnSpc>
                <a:spcPct val="100000"/>
              </a:lnSpc>
              <a:spcBef>
                <a:spcPct val="0"/>
              </a:spcBef>
              <a:spcAft>
                <a:spcPts val="600"/>
              </a:spcAft>
              <a:buClrTx/>
              <a:buSzTx/>
              <a:buNone/>
              <a:tabLst/>
              <a:defRPr/>
            </a:pPr>
            <a:endParaRPr lang="cs-CZ" altLang="cs-CZ" sz="1800" dirty="0">
              <a:latin typeface="Arial" panose="020B0604020202020204" pitchFamily="34" charset="0"/>
              <a:ea typeface="Calibri" panose="020F0502020204030204" pitchFamily="34" charset="0"/>
            </a:endParaRPr>
          </a:p>
          <a:p>
            <a:pPr marL="0" marR="0" lvl="2" indent="0" algn="l" defTabSz="914400" rtl="0" eaLnBrk="0" fontAlgn="base" latinLnBrk="0" hangingPunct="0">
              <a:lnSpc>
                <a:spcPct val="100000"/>
              </a:lnSpc>
              <a:spcBef>
                <a:spcPct val="0"/>
              </a:spcBef>
              <a:spcAft>
                <a:spcPts val="600"/>
              </a:spcAft>
              <a:buClrTx/>
              <a:buSzTx/>
              <a:buNone/>
              <a:tabLst/>
              <a:defRPr/>
            </a:pPr>
            <a:endParaRPr lang="cs-CZ" altLang="cs-CZ" sz="1800" dirty="0">
              <a:latin typeface="Arial" panose="020B0604020202020204" pitchFamily="34" charset="0"/>
              <a:ea typeface="Calibri" panose="020F0502020204030204" pitchFamily="34" charset="0"/>
            </a:endParaRPr>
          </a:p>
          <a:p>
            <a:pPr marL="0" indent="0">
              <a:buNone/>
            </a:pPr>
            <a:endParaRPr lang="cs-CZ" dirty="0"/>
          </a:p>
        </p:txBody>
      </p:sp>
      <p:sp>
        <p:nvSpPr>
          <p:cNvPr id="5" name="TextovéPole 4">
            <a:extLst>
              <a:ext uri="{FF2B5EF4-FFF2-40B4-BE49-F238E27FC236}">
                <a16:creationId xmlns:a16="http://schemas.microsoft.com/office/drawing/2014/main" id="{E056761F-A4D2-5A6D-0668-847839A33CBA}"/>
              </a:ext>
            </a:extLst>
          </p:cNvPr>
          <p:cNvSpPr txBox="1"/>
          <p:nvPr/>
        </p:nvSpPr>
        <p:spPr>
          <a:xfrm>
            <a:off x="838200" y="1809013"/>
            <a:ext cx="10515600" cy="2554545"/>
          </a:xfrm>
          <a:prstGeom prst="rect">
            <a:avLst/>
          </a:prstGeom>
          <a:solidFill>
            <a:schemeClr val="accent2">
              <a:lumMod val="20000"/>
              <a:lumOff val="80000"/>
            </a:schemeClr>
          </a:solidFill>
          <a:ln w="19050">
            <a:noFill/>
          </a:ln>
        </p:spPr>
        <p:txBody>
          <a:bodyPr wrap="square" rtlCol="0" anchor="ctr" anchorCtr="0">
            <a:spAutoFit/>
          </a:bodyPr>
          <a:lstStyle/>
          <a:p>
            <a:pPr algn="just">
              <a:spcAft>
                <a:spcPts val="600"/>
              </a:spcAft>
            </a:pPr>
            <a:r>
              <a:rPr lang="cs-CZ" sz="2000" dirty="0">
                <a:latin typeface="Arial" panose="020B0604020202020204" pitchFamily="34" charset="0"/>
                <a:ea typeface="Calibri" panose="020F0502020204030204" pitchFamily="34" charset="0"/>
                <a:cs typeface="Times New Roman" panose="02020603050405020304" pitchFamily="18" charset="0"/>
              </a:rPr>
              <a:t>Tekutá statková hnojiva, kapalná organická hnojiva nebo technologické vody se po aplikaci na povrch orné půdy zapravují do půdy nejpozději do 24 hodin, v případě hnojiv pocházejících ze zařízení podle zákona o integrované prevenci nejpozději do 12 hodin. Zapravení do půdy se nevyžaduje po řádkové aplikaci do porostů hadicovými aplikátory a aplikaci do travních, </a:t>
            </a:r>
            <a:r>
              <a:rPr lang="cs-CZ" sz="2000" dirty="0" err="1">
                <a:latin typeface="Arial" panose="020B0604020202020204" pitchFamily="34" charset="0"/>
                <a:ea typeface="Calibri" panose="020F0502020204030204" pitchFamily="34" charset="0"/>
                <a:cs typeface="Times New Roman" panose="02020603050405020304" pitchFamily="18" charset="0"/>
              </a:rPr>
              <a:t>jetelovinotravních</a:t>
            </a:r>
            <a:r>
              <a:rPr lang="cs-CZ" sz="2000" dirty="0">
                <a:latin typeface="Arial" panose="020B0604020202020204" pitchFamily="34" charset="0"/>
                <a:ea typeface="Calibri" panose="020F0502020204030204" pitchFamily="34" charset="0"/>
                <a:cs typeface="Times New Roman" panose="02020603050405020304" pitchFamily="18" charset="0"/>
              </a:rPr>
              <a:t> a </a:t>
            </a:r>
            <a:r>
              <a:rPr lang="cs-CZ" sz="2000" dirty="0" err="1">
                <a:latin typeface="Arial" panose="020B0604020202020204" pitchFamily="34" charset="0"/>
                <a:ea typeface="Calibri" panose="020F0502020204030204" pitchFamily="34" charset="0"/>
                <a:cs typeface="Times New Roman" panose="02020603050405020304" pitchFamily="18" charset="0"/>
              </a:rPr>
              <a:t>jetelovinových</a:t>
            </a:r>
            <a:r>
              <a:rPr lang="cs-CZ" sz="2000" dirty="0">
                <a:latin typeface="Arial" panose="020B0604020202020204" pitchFamily="34" charset="0"/>
                <a:ea typeface="Calibri" panose="020F0502020204030204" pitchFamily="34" charset="0"/>
                <a:cs typeface="Times New Roman" panose="02020603050405020304" pitchFamily="18" charset="0"/>
              </a:rPr>
              <a:t> porostů v období nejméně 1 měsíc před sklizní. Po aplikaci tuhých statkových hnojiv nebo tuhých organických hnojiv na povrch orné půdy se zapravují hnojiva do půdy nejpozději do </a:t>
            </a:r>
            <a:r>
              <a:rPr lang="cs-CZ" sz="2000" strike="dblStrike" dirty="0">
                <a:latin typeface="Arial" panose="020B0604020202020204" pitchFamily="34" charset="0"/>
                <a:ea typeface="Calibri" panose="020F0502020204030204" pitchFamily="34" charset="0"/>
                <a:cs typeface="Times New Roman" panose="02020603050405020304" pitchFamily="18" charset="0"/>
              </a:rPr>
              <a:t>48</a:t>
            </a:r>
            <a:r>
              <a:rPr lang="cs-CZ" sz="2000" dirty="0">
                <a:latin typeface="Arial" panose="020B0604020202020204" pitchFamily="34" charset="0"/>
                <a:ea typeface="Calibri" panose="020F0502020204030204" pitchFamily="34" charset="0"/>
                <a:cs typeface="Times New Roman" panose="02020603050405020304" pitchFamily="18" charset="0"/>
              </a:rPr>
              <a:t> </a:t>
            </a:r>
            <a:r>
              <a:rPr lang="cs-CZ" sz="20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24</a:t>
            </a:r>
            <a:r>
              <a:rPr lang="cs-CZ" sz="2000" dirty="0">
                <a:latin typeface="Arial" panose="020B0604020202020204" pitchFamily="34" charset="0"/>
                <a:ea typeface="Calibri" panose="020F0502020204030204" pitchFamily="34" charset="0"/>
                <a:cs typeface="Times New Roman" panose="02020603050405020304" pitchFamily="18" charset="0"/>
              </a:rPr>
              <a:t> </a:t>
            </a:r>
            <a:r>
              <a:rPr lang="cs-CZ"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(účinnost od 1. ledna 2026) </a:t>
            </a:r>
            <a:r>
              <a:rPr lang="cs-CZ" sz="2000" dirty="0">
                <a:latin typeface="Arial" panose="020B0604020202020204" pitchFamily="34" charset="0"/>
                <a:ea typeface="Calibri" panose="020F0502020204030204" pitchFamily="34" charset="0"/>
                <a:cs typeface="Times New Roman" panose="02020603050405020304" pitchFamily="18" charset="0"/>
              </a:rPr>
              <a:t>hodin; to neplatí pro vedlejší či hlavní produkty vzniklé při pěstování kulturních rostlin.</a:t>
            </a:r>
          </a:p>
        </p:txBody>
      </p:sp>
      <p:sp>
        <p:nvSpPr>
          <p:cNvPr id="6" name="TextovéPole 5">
            <a:extLst>
              <a:ext uri="{FF2B5EF4-FFF2-40B4-BE49-F238E27FC236}">
                <a16:creationId xmlns:a16="http://schemas.microsoft.com/office/drawing/2014/main" id="{3938C490-C925-4A47-0DA8-262E50F864E6}"/>
              </a:ext>
            </a:extLst>
          </p:cNvPr>
          <p:cNvSpPr txBox="1"/>
          <p:nvPr/>
        </p:nvSpPr>
        <p:spPr>
          <a:xfrm>
            <a:off x="838200" y="4439920"/>
            <a:ext cx="10515600" cy="1754326"/>
          </a:xfrm>
          <a:prstGeom prst="rect">
            <a:avLst/>
          </a:prstGeom>
          <a:noFill/>
        </p:spPr>
        <p:txBody>
          <a:bodyPr wrap="square" rtlCol="0">
            <a:spAutoFit/>
          </a:bodyPr>
          <a:lstStyle/>
          <a:p>
            <a:pPr algn="just"/>
            <a:r>
              <a:rPr lang="cs-CZ" dirty="0"/>
              <a:t>V usnesení vlády České republiky ze dne 20. prosince 2023 č. 987 o aktualizaci Národního programu snižování emisí České republiky bylo Ministerstvu zemědělství uloženo novelizovat vyhlášku č. 377/2013 Sb., o skladování a způsobu používání hnojiv, zavádějící s účinností nejpozději od 1. ledna 2026 povinnost zapravení pevných statkových hnojiv do půdy do 24 hodin po jejich aplikaci. Zkrácení lhůty zapravování u tuhých organických hnojiv bude provedeno z důvodu zachování přehlednosti podmínek nakládání s tuhými hnojivy a také z důvodu potřeby snižování emisí do ovzduší a sjednocení podmínek pro nakládání. </a:t>
            </a:r>
          </a:p>
        </p:txBody>
      </p:sp>
    </p:spTree>
    <p:extLst>
      <p:ext uri="{BB962C8B-B14F-4D97-AF65-F5344CB8AC3E}">
        <p14:creationId xmlns:p14="http://schemas.microsoft.com/office/powerpoint/2010/main" val="3215959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8BF21F-9368-3B88-6FF8-9F303F521CD5}"/>
              </a:ext>
            </a:extLst>
          </p:cNvPr>
          <p:cNvSpPr>
            <a:spLocks noGrp="1"/>
          </p:cNvSpPr>
          <p:nvPr>
            <p:ph type="title"/>
          </p:nvPr>
        </p:nvSpPr>
        <p:spPr>
          <a:xfrm>
            <a:off x="838200" y="365126"/>
            <a:ext cx="10515600" cy="577554"/>
          </a:xfrm>
          <a:solidFill>
            <a:schemeClr val="accent6">
              <a:lumMod val="40000"/>
              <a:lumOff val="60000"/>
            </a:schemeClr>
          </a:solidFill>
        </p:spPr>
        <p:txBody>
          <a:bodyPr>
            <a:noAutofit/>
          </a:bodyPr>
          <a:lstStyle/>
          <a:p>
            <a:pPr algn="ctr">
              <a:lnSpc>
                <a:spcPct val="115000"/>
              </a:lnSpc>
              <a:spcAft>
                <a:spcPts val="1000"/>
              </a:spcAft>
            </a:pPr>
            <a:r>
              <a:rPr lang="cs-CZ" sz="3200" b="1" dirty="0">
                <a:effectLst/>
                <a:latin typeface="+mn-lt"/>
                <a:cs typeface="Times New Roman" panose="02020603050405020304" pitchFamily="18" charset="0"/>
              </a:rPr>
              <a:t>Novela </a:t>
            </a:r>
            <a:r>
              <a:rPr lang="cs-CZ" sz="3200" b="1" dirty="0">
                <a:latin typeface="+mn-lt"/>
                <a:cs typeface="Times New Roman" panose="02020603050405020304" pitchFamily="18" charset="0"/>
              </a:rPr>
              <a:t>vyhlášky 377/2013 Sb.</a:t>
            </a:r>
            <a:endParaRPr lang="cs-CZ" sz="3200" b="1" dirty="0">
              <a:effectLst/>
              <a:latin typeface="+mn-lt"/>
              <a:cs typeface="Times New Roman" panose="02020603050405020304" pitchFamily="18" charset="0"/>
            </a:endParaRPr>
          </a:p>
        </p:txBody>
      </p:sp>
      <p:sp>
        <p:nvSpPr>
          <p:cNvPr id="3" name="Zástupný obsah 2">
            <a:extLst>
              <a:ext uri="{FF2B5EF4-FFF2-40B4-BE49-F238E27FC236}">
                <a16:creationId xmlns:a16="http://schemas.microsoft.com/office/drawing/2014/main" id="{E85909A1-B887-4C88-C038-47A4B6B4C0ED}"/>
              </a:ext>
            </a:extLst>
          </p:cNvPr>
          <p:cNvSpPr>
            <a:spLocks noGrp="1"/>
          </p:cNvSpPr>
          <p:nvPr>
            <p:ph sz="half" idx="1"/>
          </p:nvPr>
        </p:nvSpPr>
        <p:spPr>
          <a:xfrm>
            <a:off x="838200" y="942680"/>
            <a:ext cx="10515600" cy="5803560"/>
          </a:xfrm>
        </p:spPr>
        <p:txBody>
          <a:bodyPr wrap="square">
            <a:normAutofit/>
          </a:bodyPr>
          <a:lstStyle/>
          <a:p>
            <a:pPr marL="0" lvl="2" indent="0" eaLnBrk="0" fontAlgn="base" hangingPunct="0">
              <a:lnSpc>
                <a:spcPct val="100000"/>
              </a:lnSpc>
              <a:spcBef>
                <a:spcPts val="0"/>
              </a:spcBef>
              <a:buNone/>
              <a:defRPr/>
            </a:pPr>
            <a:r>
              <a:rPr lang="cs-CZ" altLang="cs-CZ" sz="2400" b="1" dirty="0">
                <a:cs typeface="Times New Roman" panose="02020603050405020304" pitchFamily="18" charset="0"/>
              </a:rPr>
              <a:t>§ 7 Používání hnojiv, pomocných půdních látek, rostlinných </a:t>
            </a:r>
            <a:r>
              <a:rPr lang="cs-CZ" altLang="cs-CZ" sz="2400" b="1" dirty="0" err="1">
                <a:cs typeface="Times New Roman" panose="02020603050405020304" pitchFamily="18" charset="0"/>
              </a:rPr>
              <a:t>biostimulantů</a:t>
            </a:r>
            <a:r>
              <a:rPr lang="cs-CZ" altLang="cs-CZ" sz="2400" b="1" dirty="0">
                <a:cs typeface="Times New Roman" panose="02020603050405020304" pitchFamily="18" charset="0"/>
              </a:rPr>
              <a:t> a </a:t>
            </a:r>
          </a:p>
          <a:p>
            <a:pPr marL="0" lvl="2" indent="0" algn="just" eaLnBrk="0" fontAlgn="base" hangingPunct="0">
              <a:lnSpc>
                <a:spcPct val="100000"/>
              </a:lnSpc>
              <a:spcBef>
                <a:spcPts val="0"/>
              </a:spcBef>
              <a:buNone/>
              <a:defRPr/>
            </a:pPr>
            <a:r>
              <a:rPr lang="cs-CZ" altLang="cs-CZ" sz="2400" b="1" dirty="0">
                <a:cs typeface="Times New Roman" panose="02020603050405020304" pitchFamily="18" charset="0"/>
              </a:rPr>
              <a:t>       substrátů – odst. (8)</a:t>
            </a:r>
          </a:p>
          <a:p>
            <a:pPr marL="0" lvl="2" indent="0" algn="just" eaLnBrk="0" fontAlgn="base" hangingPunct="0">
              <a:lnSpc>
                <a:spcPct val="100000"/>
              </a:lnSpc>
              <a:spcBef>
                <a:spcPct val="0"/>
              </a:spcBef>
              <a:spcAft>
                <a:spcPts val="600"/>
              </a:spcAft>
              <a:buNone/>
              <a:defRPr/>
            </a:pPr>
            <a:endParaRPr lang="cs-CZ" i="1" dirty="0">
              <a:effectLst/>
              <a:latin typeface="Arial" panose="020B0604020202020204" pitchFamily="34" charset="0"/>
              <a:ea typeface="Calibri" panose="020F0502020204030204" pitchFamily="34" charset="0"/>
              <a:cs typeface="Times New Roman" panose="02020603050405020304" pitchFamily="18" charset="0"/>
            </a:endParaRPr>
          </a:p>
          <a:p>
            <a:pPr marL="0" lvl="2" indent="0" algn="just" eaLnBrk="0" fontAlgn="base" hangingPunct="0">
              <a:lnSpc>
                <a:spcPct val="100000"/>
              </a:lnSpc>
              <a:spcBef>
                <a:spcPct val="0"/>
              </a:spcBef>
              <a:spcAft>
                <a:spcPts val="600"/>
              </a:spcAft>
              <a:buNone/>
              <a:defRPr/>
            </a:pPr>
            <a:endParaRPr lang="cs-CZ" i="1" dirty="0">
              <a:latin typeface="Arial" panose="020B0604020202020204" pitchFamily="34" charset="0"/>
              <a:ea typeface="Calibri" panose="020F0502020204030204" pitchFamily="34" charset="0"/>
              <a:cs typeface="Times New Roman" panose="02020603050405020304" pitchFamily="18" charset="0"/>
            </a:endParaRPr>
          </a:p>
          <a:p>
            <a:pPr marL="0" lvl="2" indent="0" algn="just" eaLnBrk="0" fontAlgn="base" hangingPunct="0">
              <a:lnSpc>
                <a:spcPct val="100000"/>
              </a:lnSpc>
              <a:spcBef>
                <a:spcPct val="0"/>
              </a:spcBef>
              <a:spcAft>
                <a:spcPts val="600"/>
              </a:spcAft>
              <a:buNone/>
              <a:defRPr/>
            </a:pPr>
            <a:endParaRPr lang="cs-CZ" sz="2400" dirty="0">
              <a:ea typeface="Calibri" panose="020F0502020204030204" pitchFamily="34" charset="0"/>
              <a:cs typeface="Arial" panose="020B0604020202020204" pitchFamily="34" charset="0"/>
            </a:endParaRPr>
          </a:p>
          <a:p>
            <a:pPr marL="0" marR="0" lvl="2" indent="0" algn="l" defTabSz="914400" rtl="0" eaLnBrk="0" fontAlgn="base" latinLnBrk="0" hangingPunct="0">
              <a:lnSpc>
                <a:spcPct val="100000"/>
              </a:lnSpc>
              <a:spcBef>
                <a:spcPct val="0"/>
              </a:spcBef>
              <a:spcAft>
                <a:spcPts val="600"/>
              </a:spcAft>
              <a:buClrTx/>
              <a:buSzTx/>
              <a:buNone/>
              <a:tabLst/>
              <a:defRPr/>
            </a:pPr>
            <a:endParaRPr lang="cs-CZ" altLang="cs-CZ" sz="1800" dirty="0">
              <a:latin typeface="Arial" panose="020B0604020202020204" pitchFamily="34" charset="0"/>
              <a:ea typeface="Calibri" panose="020F0502020204030204" pitchFamily="34" charset="0"/>
            </a:endParaRPr>
          </a:p>
          <a:p>
            <a:pPr marL="0" marR="0" lvl="2" indent="0" algn="l" defTabSz="914400" rtl="0" eaLnBrk="0" fontAlgn="base" latinLnBrk="0" hangingPunct="0">
              <a:lnSpc>
                <a:spcPct val="100000"/>
              </a:lnSpc>
              <a:spcBef>
                <a:spcPct val="0"/>
              </a:spcBef>
              <a:spcAft>
                <a:spcPts val="600"/>
              </a:spcAft>
              <a:buClrTx/>
              <a:buSzTx/>
              <a:buNone/>
              <a:tabLst/>
              <a:defRPr/>
            </a:pPr>
            <a:endParaRPr lang="cs-CZ" altLang="cs-CZ" sz="1800" dirty="0">
              <a:latin typeface="Arial" panose="020B0604020202020204" pitchFamily="34" charset="0"/>
              <a:ea typeface="Calibri" panose="020F0502020204030204" pitchFamily="34" charset="0"/>
            </a:endParaRPr>
          </a:p>
          <a:p>
            <a:pPr marL="0" indent="0">
              <a:buNone/>
            </a:pPr>
            <a:endParaRPr lang="cs-CZ" dirty="0"/>
          </a:p>
        </p:txBody>
      </p:sp>
      <p:sp>
        <p:nvSpPr>
          <p:cNvPr id="5" name="TextovéPole 4">
            <a:extLst>
              <a:ext uri="{FF2B5EF4-FFF2-40B4-BE49-F238E27FC236}">
                <a16:creationId xmlns:a16="http://schemas.microsoft.com/office/drawing/2014/main" id="{E056761F-A4D2-5A6D-0668-847839A33CBA}"/>
              </a:ext>
            </a:extLst>
          </p:cNvPr>
          <p:cNvSpPr txBox="1"/>
          <p:nvPr/>
        </p:nvSpPr>
        <p:spPr>
          <a:xfrm>
            <a:off x="838200" y="1883109"/>
            <a:ext cx="10515600" cy="1938992"/>
          </a:xfrm>
          <a:prstGeom prst="rect">
            <a:avLst/>
          </a:prstGeom>
          <a:solidFill>
            <a:schemeClr val="accent2">
              <a:lumMod val="20000"/>
              <a:lumOff val="80000"/>
            </a:schemeClr>
          </a:solidFill>
          <a:ln w="19050">
            <a:noFill/>
          </a:ln>
        </p:spPr>
        <p:txBody>
          <a:bodyPr wrap="square" rtlCol="0" anchor="ctr" anchorCtr="0">
            <a:spAutoFit/>
          </a:bodyPr>
          <a:lstStyle/>
          <a:p>
            <a:pPr algn="just">
              <a:spcAft>
                <a:spcPts val="600"/>
              </a:spcAft>
            </a:pPr>
            <a:r>
              <a:rPr lang="cs-CZ" sz="2000" dirty="0">
                <a:latin typeface="Arial" panose="020B0604020202020204" pitchFamily="34" charset="0"/>
                <a:ea typeface="Calibri" panose="020F0502020204030204" pitchFamily="34" charset="0"/>
                <a:cs typeface="Times New Roman" panose="02020603050405020304" pitchFamily="18" charset="0"/>
              </a:rPr>
              <a:t>Maximální aplikační dávka organických a statkových hnojiv se sušinou nad 13 % je 20 tun </a:t>
            </a:r>
            <a:r>
              <a:rPr lang="cs-CZ" sz="2000" dirty="0" err="1">
                <a:latin typeface="Arial" panose="020B0604020202020204" pitchFamily="34" charset="0"/>
                <a:ea typeface="Calibri" panose="020F0502020204030204" pitchFamily="34" charset="0"/>
                <a:cs typeface="Times New Roman" panose="02020603050405020304" pitchFamily="18" charset="0"/>
              </a:rPr>
              <a:t>sušiny.ha</a:t>
            </a:r>
            <a:r>
              <a:rPr lang="cs-CZ" sz="2000" dirty="0">
                <a:latin typeface="Arial" panose="020B0604020202020204" pitchFamily="34" charset="0"/>
                <a:ea typeface="Calibri" panose="020F0502020204030204" pitchFamily="34" charset="0"/>
                <a:cs typeface="Times New Roman" panose="02020603050405020304" pitchFamily="18" charset="0"/>
              </a:rPr>
              <a:t> v průběhu 3 let. Maximální aplikační dávka organických a statkových hnojiv se sušinou nejvýše 13 % je 10 tun </a:t>
            </a:r>
            <a:r>
              <a:rPr lang="cs-CZ" sz="2000" dirty="0" err="1">
                <a:latin typeface="Arial" panose="020B0604020202020204" pitchFamily="34" charset="0"/>
                <a:ea typeface="Calibri" panose="020F0502020204030204" pitchFamily="34" charset="0"/>
                <a:cs typeface="Times New Roman" panose="02020603050405020304" pitchFamily="18" charset="0"/>
              </a:rPr>
              <a:t>sušiny.ha</a:t>
            </a:r>
            <a:r>
              <a:rPr lang="cs-CZ" sz="2000" dirty="0">
                <a:latin typeface="Arial" panose="020B0604020202020204" pitchFamily="34" charset="0"/>
                <a:ea typeface="Calibri" panose="020F0502020204030204" pitchFamily="34" charset="0"/>
                <a:cs typeface="Times New Roman" panose="02020603050405020304" pitchFamily="18" charset="0"/>
              </a:rPr>
              <a:t> v průběhu 3 let; </a:t>
            </a:r>
            <a:r>
              <a:rPr lang="cs-CZ" sz="20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to neplatí pro statková hnojiva od skotu a pro organická hnojiva vyrobená jen z vedlejších nebo hlavních produktů vzniklých při pěstování kulturních rostlin anebo ze statkových hnojiv od skotu, kde je maximální aplikační dávka 15 tun sušiny.ha-1 v průběhu 3 let </a:t>
            </a:r>
            <a:r>
              <a:rPr lang="cs-CZ" sz="2000" dirty="0">
                <a:latin typeface="Arial" panose="020B0604020202020204" pitchFamily="34" charset="0"/>
                <a:ea typeface="Calibri" panose="020F0502020204030204" pitchFamily="34" charset="0"/>
                <a:cs typeface="Times New Roman" panose="02020603050405020304" pitchFamily="18" charset="0"/>
              </a:rPr>
              <a:t>.</a:t>
            </a:r>
          </a:p>
        </p:txBody>
      </p:sp>
      <p:sp>
        <p:nvSpPr>
          <p:cNvPr id="6" name="TextovéPole 5">
            <a:extLst>
              <a:ext uri="{FF2B5EF4-FFF2-40B4-BE49-F238E27FC236}">
                <a16:creationId xmlns:a16="http://schemas.microsoft.com/office/drawing/2014/main" id="{3938C490-C925-4A47-0DA8-262E50F864E6}"/>
              </a:ext>
            </a:extLst>
          </p:cNvPr>
          <p:cNvSpPr txBox="1"/>
          <p:nvPr/>
        </p:nvSpPr>
        <p:spPr>
          <a:xfrm>
            <a:off x="833120" y="4023866"/>
            <a:ext cx="10515600" cy="2015936"/>
          </a:xfrm>
          <a:prstGeom prst="rect">
            <a:avLst/>
          </a:prstGeom>
          <a:noFill/>
        </p:spPr>
        <p:txBody>
          <a:bodyPr wrap="square" rtlCol="0">
            <a:spAutoFit/>
          </a:bodyPr>
          <a:lstStyle/>
          <a:p>
            <a:pPr marL="285750" indent="-285750" algn="just">
              <a:spcAft>
                <a:spcPts val="600"/>
              </a:spcAft>
              <a:buFont typeface="Wingdings" panose="05000000000000000000" pitchFamily="2" charset="2"/>
              <a:buChar char="§"/>
            </a:pPr>
            <a:r>
              <a:rPr lang="cs-CZ" sz="2000" dirty="0"/>
              <a:t>Za účelem úspory minerálních hnojiv je snaha dodávat potřebné živiny i výhradně jen ve statkových a organických hnojivech, proto bylo navrženo tento limit zvýšit.</a:t>
            </a:r>
          </a:p>
          <a:p>
            <a:pPr marL="285750" indent="-285750" algn="just">
              <a:buFont typeface="Wingdings" panose="05000000000000000000" pitchFamily="2" charset="2"/>
              <a:buChar char="§"/>
            </a:pPr>
            <a:r>
              <a:rPr lang="cs-CZ" sz="2000" dirty="0"/>
              <a:t>Zvýšení se týká pouze aplikace tekutých statkových hnojiv z chovů skotu (</a:t>
            </a:r>
            <a:r>
              <a:rPr lang="cs-CZ" sz="2000" b="1" dirty="0"/>
              <a:t>zejména kejda skotu</a:t>
            </a:r>
            <a:r>
              <a:rPr lang="cs-CZ" sz="2000" dirty="0"/>
              <a:t>) a kapalných organických hnojiv, a to vzhledem k nízkému riziku vnosu cizorodých látek do půdy.</a:t>
            </a:r>
            <a:r>
              <a:rPr lang="cs-CZ" sz="2000" b="1" dirty="0"/>
              <a:t> (digestát, </a:t>
            </a:r>
            <a:r>
              <a:rPr lang="cs-CZ" sz="2000" b="1" dirty="0" err="1"/>
              <a:t>fugát</a:t>
            </a:r>
            <a:r>
              <a:rPr lang="cs-CZ" sz="2000" b="1" dirty="0"/>
              <a:t> digestátu) vyrobených z rostlinných produktů a ze statkových hnojiv pocházejících z chovů skotu.</a:t>
            </a:r>
            <a:endParaRPr lang="cs-CZ" sz="2000" dirty="0"/>
          </a:p>
        </p:txBody>
      </p:sp>
    </p:spTree>
    <p:extLst>
      <p:ext uri="{BB962C8B-B14F-4D97-AF65-F5344CB8AC3E}">
        <p14:creationId xmlns:p14="http://schemas.microsoft.com/office/powerpoint/2010/main" val="1453691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8BF21F-9368-3B88-6FF8-9F303F521CD5}"/>
              </a:ext>
            </a:extLst>
          </p:cNvPr>
          <p:cNvSpPr>
            <a:spLocks noGrp="1"/>
          </p:cNvSpPr>
          <p:nvPr>
            <p:ph type="title"/>
          </p:nvPr>
        </p:nvSpPr>
        <p:spPr>
          <a:xfrm>
            <a:off x="838200" y="365126"/>
            <a:ext cx="10515600" cy="577554"/>
          </a:xfrm>
          <a:solidFill>
            <a:schemeClr val="accent6">
              <a:lumMod val="40000"/>
              <a:lumOff val="60000"/>
            </a:schemeClr>
          </a:solidFill>
        </p:spPr>
        <p:txBody>
          <a:bodyPr>
            <a:noAutofit/>
          </a:bodyPr>
          <a:lstStyle/>
          <a:p>
            <a:pPr algn="ctr">
              <a:lnSpc>
                <a:spcPct val="115000"/>
              </a:lnSpc>
              <a:spcAft>
                <a:spcPts val="1000"/>
              </a:spcAft>
            </a:pPr>
            <a:r>
              <a:rPr lang="cs-CZ" sz="3200" b="1" dirty="0">
                <a:effectLst/>
                <a:latin typeface="+mn-lt"/>
                <a:cs typeface="Times New Roman" panose="02020603050405020304" pitchFamily="18" charset="0"/>
              </a:rPr>
              <a:t>Novela </a:t>
            </a:r>
            <a:r>
              <a:rPr lang="cs-CZ" sz="3200" b="1" dirty="0">
                <a:latin typeface="+mn-lt"/>
                <a:cs typeface="Times New Roman" panose="02020603050405020304" pitchFamily="18" charset="0"/>
              </a:rPr>
              <a:t>vyhlášky 377/2013 Sb.</a:t>
            </a:r>
            <a:endParaRPr lang="cs-CZ" sz="3200" b="1" dirty="0">
              <a:effectLst/>
              <a:latin typeface="+mn-lt"/>
              <a:cs typeface="Times New Roman" panose="02020603050405020304" pitchFamily="18" charset="0"/>
            </a:endParaRPr>
          </a:p>
        </p:txBody>
      </p:sp>
      <p:sp>
        <p:nvSpPr>
          <p:cNvPr id="3" name="Zástupný obsah 2">
            <a:extLst>
              <a:ext uri="{FF2B5EF4-FFF2-40B4-BE49-F238E27FC236}">
                <a16:creationId xmlns:a16="http://schemas.microsoft.com/office/drawing/2014/main" id="{E85909A1-B887-4C88-C038-47A4B6B4C0ED}"/>
              </a:ext>
            </a:extLst>
          </p:cNvPr>
          <p:cNvSpPr>
            <a:spLocks noGrp="1"/>
          </p:cNvSpPr>
          <p:nvPr>
            <p:ph sz="half" idx="1"/>
          </p:nvPr>
        </p:nvSpPr>
        <p:spPr>
          <a:xfrm>
            <a:off x="838200" y="942680"/>
            <a:ext cx="10515600" cy="5803560"/>
          </a:xfrm>
        </p:spPr>
        <p:txBody>
          <a:bodyPr wrap="square">
            <a:normAutofit/>
          </a:bodyPr>
          <a:lstStyle/>
          <a:p>
            <a:pPr marL="0" indent="0">
              <a:buNone/>
            </a:pPr>
            <a:r>
              <a:rPr lang="cs-CZ" sz="2200" dirty="0"/>
              <a:t>Příloha č. 2</a:t>
            </a:r>
          </a:p>
          <a:p>
            <a:pPr marL="0" indent="0">
              <a:buNone/>
            </a:pPr>
            <a:r>
              <a:rPr lang="cs-CZ" sz="2200" b="1" dirty="0"/>
              <a:t>Evidence o použití hnojiv, pomocných půdních látek, rostlinných </a:t>
            </a:r>
            <a:r>
              <a:rPr lang="cs-CZ" sz="2200" b="1" dirty="0" err="1"/>
              <a:t>biostimulantů</a:t>
            </a:r>
            <a:r>
              <a:rPr lang="cs-CZ" sz="2200" b="1" dirty="0"/>
              <a:t>, substrátů a upravených kalů</a:t>
            </a:r>
          </a:p>
          <a:p>
            <a:pPr marL="0" indent="0">
              <a:buNone/>
            </a:pPr>
            <a:r>
              <a:rPr lang="cs-CZ" sz="2200" b="1" dirty="0"/>
              <a:t>Úprava/snížení rozsahu povinných údajů evidence</a:t>
            </a:r>
          </a:p>
          <a:p>
            <a:pPr>
              <a:buFont typeface="Wingdings" panose="05000000000000000000" pitchFamily="2" charset="2"/>
              <a:buChar char="§"/>
            </a:pPr>
            <a:r>
              <a:rPr lang="cs-CZ" sz="2200" b="1" dirty="0"/>
              <a:t>Číslo katastrálního území – </a:t>
            </a:r>
            <a:r>
              <a:rPr lang="cs-CZ" sz="2200" dirty="0"/>
              <a:t>uvádí se pouze v případě, že se nejedná o díly půdních bloků vedené v LPIS</a:t>
            </a:r>
          </a:p>
          <a:p>
            <a:pPr marL="0" indent="0">
              <a:spcBef>
                <a:spcPts val="600"/>
              </a:spcBef>
              <a:buNone/>
            </a:pPr>
            <a:r>
              <a:rPr lang="cs-CZ" sz="2200" dirty="0"/>
              <a:t>    Důvodem změny bylo snížení administrativní zátěže zemědělcům. Pokud je DPB součástí   </a:t>
            </a:r>
          </a:p>
          <a:p>
            <a:pPr marL="0" indent="0">
              <a:spcBef>
                <a:spcPts val="0"/>
              </a:spcBef>
              <a:buNone/>
            </a:pPr>
            <a:r>
              <a:rPr lang="cs-CZ" sz="2200" dirty="0"/>
              <a:t>    systému LPIS, je v LPIS jednoduše dohledatelné i číslo katastrálního území a není třeba </a:t>
            </a:r>
          </a:p>
          <a:p>
            <a:pPr marL="0" indent="0">
              <a:spcBef>
                <a:spcPts val="0"/>
              </a:spcBef>
              <a:buNone/>
            </a:pPr>
            <a:r>
              <a:rPr lang="cs-CZ" sz="2200" dirty="0"/>
              <a:t>    tímto zemědělce zatěžovat.</a:t>
            </a:r>
          </a:p>
          <a:p>
            <a:pPr>
              <a:buFont typeface="Wingdings" panose="05000000000000000000" pitchFamily="2" charset="2"/>
              <a:buChar char="§"/>
            </a:pPr>
            <a:r>
              <a:rPr lang="cs-CZ" sz="2200" dirty="0"/>
              <a:t>Zrušení uvádění odrůdy, užitkového směru</a:t>
            </a:r>
          </a:p>
          <a:p>
            <a:pPr>
              <a:buFont typeface="Wingdings" panose="05000000000000000000" pitchFamily="2" charset="2"/>
              <a:buChar char="§"/>
            </a:pPr>
            <a:r>
              <a:rPr lang="cs-CZ" sz="2200" dirty="0"/>
              <a:t>Průměrný výnos hlavního a vedlejšího produktu se uvádí </a:t>
            </a:r>
            <a:r>
              <a:rPr lang="cs-CZ" sz="2200" b="1" dirty="0"/>
              <a:t>pouze jedná-li se o plodinu pěstovanou na orné půdě</a:t>
            </a:r>
          </a:p>
          <a:p>
            <a:pPr>
              <a:buFont typeface="Wingdings" panose="05000000000000000000" pitchFamily="2" charset="2"/>
              <a:buChar char="§"/>
            </a:pPr>
            <a:endParaRPr lang="cs-CZ" sz="2200" b="1" dirty="0"/>
          </a:p>
        </p:txBody>
      </p:sp>
    </p:spTree>
    <p:extLst>
      <p:ext uri="{BB962C8B-B14F-4D97-AF65-F5344CB8AC3E}">
        <p14:creationId xmlns:p14="http://schemas.microsoft.com/office/powerpoint/2010/main" val="2597482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8BF21F-9368-3B88-6FF8-9F303F521CD5}"/>
              </a:ext>
            </a:extLst>
          </p:cNvPr>
          <p:cNvSpPr>
            <a:spLocks noGrp="1"/>
          </p:cNvSpPr>
          <p:nvPr>
            <p:ph type="title"/>
          </p:nvPr>
        </p:nvSpPr>
        <p:spPr>
          <a:xfrm>
            <a:off x="838200" y="365126"/>
            <a:ext cx="10515600" cy="577554"/>
          </a:xfrm>
          <a:solidFill>
            <a:schemeClr val="accent6">
              <a:lumMod val="40000"/>
              <a:lumOff val="60000"/>
            </a:schemeClr>
          </a:solidFill>
        </p:spPr>
        <p:txBody>
          <a:bodyPr>
            <a:noAutofit/>
          </a:bodyPr>
          <a:lstStyle/>
          <a:p>
            <a:pPr algn="ctr">
              <a:lnSpc>
                <a:spcPct val="115000"/>
              </a:lnSpc>
              <a:spcAft>
                <a:spcPts val="1000"/>
              </a:spcAft>
            </a:pPr>
            <a:r>
              <a:rPr lang="cs-CZ" sz="3200" b="1" dirty="0">
                <a:effectLst/>
                <a:latin typeface="+mn-lt"/>
                <a:cs typeface="Times New Roman" panose="02020603050405020304" pitchFamily="18" charset="0"/>
              </a:rPr>
              <a:t>Novela </a:t>
            </a:r>
            <a:r>
              <a:rPr lang="cs-CZ" sz="3200" b="1" dirty="0">
                <a:latin typeface="+mn-lt"/>
                <a:cs typeface="Times New Roman" panose="02020603050405020304" pitchFamily="18" charset="0"/>
              </a:rPr>
              <a:t>vyhlášky 377/2013 Sb.</a:t>
            </a:r>
            <a:endParaRPr lang="cs-CZ" sz="3200" b="1" dirty="0">
              <a:effectLst/>
              <a:latin typeface="+mn-lt"/>
              <a:cs typeface="Times New Roman" panose="02020603050405020304" pitchFamily="18" charset="0"/>
            </a:endParaRPr>
          </a:p>
        </p:txBody>
      </p:sp>
      <p:sp>
        <p:nvSpPr>
          <p:cNvPr id="3" name="Zástupný obsah 2">
            <a:extLst>
              <a:ext uri="{FF2B5EF4-FFF2-40B4-BE49-F238E27FC236}">
                <a16:creationId xmlns:a16="http://schemas.microsoft.com/office/drawing/2014/main" id="{E85909A1-B887-4C88-C038-47A4B6B4C0ED}"/>
              </a:ext>
            </a:extLst>
          </p:cNvPr>
          <p:cNvSpPr>
            <a:spLocks noGrp="1"/>
          </p:cNvSpPr>
          <p:nvPr>
            <p:ph sz="half" idx="1"/>
          </p:nvPr>
        </p:nvSpPr>
        <p:spPr>
          <a:xfrm>
            <a:off x="838200" y="942680"/>
            <a:ext cx="10515600" cy="5803560"/>
          </a:xfrm>
        </p:spPr>
        <p:txBody>
          <a:bodyPr wrap="square">
            <a:normAutofit/>
          </a:bodyPr>
          <a:lstStyle/>
          <a:p>
            <a:pPr marL="0" indent="0">
              <a:buNone/>
            </a:pPr>
            <a:r>
              <a:rPr lang="cs-CZ" sz="2200" dirty="0"/>
              <a:t>Příloha č. 2</a:t>
            </a:r>
          </a:p>
          <a:p>
            <a:pPr marL="0" indent="0">
              <a:buNone/>
            </a:pPr>
            <a:r>
              <a:rPr lang="cs-CZ" sz="2200" b="1" dirty="0"/>
              <a:t>Evidence o použití hnojiv, pomocných půdních látek, rostlinných </a:t>
            </a:r>
            <a:r>
              <a:rPr lang="cs-CZ" sz="2200" b="1" dirty="0" err="1"/>
              <a:t>biostimulantů</a:t>
            </a:r>
            <a:r>
              <a:rPr lang="cs-CZ" sz="2200" b="1" dirty="0"/>
              <a:t>, substrátů a upravených kalů</a:t>
            </a:r>
          </a:p>
          <a:p>
            <a:pPr marL="0" indent="0">
              <a:buNone/>
            </a:pPr>
            <a:r>
              <a:rPr lang="cs-CZ" sz="2200" b="1" dirty="0"/>
              <a:t>Úprava/snížení rozsahu povinných údajů evidence</a:t>
            </a:r>
          </a:p>
          <a:p>
            <a:pPr>
              <a:buFont typeface="Wingdings" panose="05000000000000000000" pitchFamily="2" charset="2"/>
              <a:buChar char="§"/>
            </a:pPr>
            <a:r>
              <a:rPr lang="cs-CZ" sz="2200" b="1" dirty="0"/>
              <a:t>Zjednodušení evidence pastvy (zejména prostřednictvím aplikace EPH nebo kom. SW)</a:t>
            </a:r>
          </a:p>
          <a:p>
            <a:pPr marL="0" indent="0">
              <a:buNone/>
              <a:tabLst>
                <a:tab pos="85725" algn="l"/>
              </a:tabLst>
            </a:pPr>
            <a:r>
              <a:rPr lang="cs-CZ" sz="2200" b="1" dirty="0"/>
              <a:t>   </a:t>
            </a:r>
            <a:r>
              <a:rPr lang="cs-CZ" sz="2200" dirty="0"/>
              <a:t>Uvádí se pouze  - datum zahájení pastvy nebo pobytu zvířat na zemědělské půdě </a:t>
            </a:r>
          </a:p>
          <a:p>
            <a:pPr marL="0" indent="0">
              <a:spcBef>
                <a:spcPts val="0"/>
              </a:spcBef>
              <a:buNone/>
            </a:pPr>
            <a:r>
              <a:rPr lang="cs-CZ" sz="2200" dirty="0"/>
              <a:t>                                - datum ukončení pastvy nebo pobytu zvířat na zemědělské půdě</a:t>
            </a:r>
          </a:p>
          <a:p>
            <a:pPr marL="0" indent="0">
              <a:spcBef>
                <a:spcPts val="0"/>
              </a:spcBef>
              <a:buNone/>
            </a:pPr>
            <a:r>
              <a:rPr lang="cs-CZ" sz="2200" dirty="0"/>
              <a:t>                                - výměra pastvy nebo pobytu zvířat na zemědělské půdě v ha</a:t>
            </a:r>
          </a:p>
          <a:p>
            <a:pPr marL="0" indent="0">
              <a:spcBef>
                <a:spcPts val="0"/>
              </a:spcBef>
              <a:buNone/>
            </a:pPr>
            <a:r>
              <a:rPr lang="cs-CZ" sz="2200" dirty="0"/>
              <a:t>                                - druh zvířat</a:t>
            </a:r>
          </a:p>
          <a:p>
            <a:pPr marL="0" indent="0">
              <a:spcBef>
                <a:spcPts val="0"/>
              </a:spcBef>
              <a:buNone/>
            </a:pPr>
            <a:r>
              <a:rPr lang="cs-CZ" sz="2200" dirty="0"/>
              <a:t>                                - počet ks (DJ)/ha</a:t>
            </a:r>
          </a:p>
          <a:p>
            <a:pPr marL="0" indent="0">
              <a:spcBef>
                <a:spcPts val="0"/>
              </a:spcBef>
              <a:buNone/>
            </a:pPr>
            <a:endParaRPr lang="cs-CZ" sz="2200" dirty="0"/>
          </a:p>
          <a:p>
            <a:pPr marL="0" indent="0">
              <a:spcBef>
                <a:spcPts val="0"/>
              </a:spcBef>
              <a:buNone/>
            </a:pPr>
            <a:r>
              <a:rPr lang="cs-CZ" sz="2200" dirty="0"/>
              <a:t>   Pokud je evidence vedena v EPH/kom. SW jsou ostatní údaje – dávka/množství/živiny </a:t>
            </a:r>
          </a:p>
          <a:p>
            <a:pPr marL="0" indent="0">
              <a:spcBef>
                <a:spcPts val="0"/>
              </a:spcBef>
              <a:buNone/>
            </a:pPr>
            <a:r>
              <a:rPr lang="cs-CZ" sz="2200" dirty="0"/>
              <a:t>   dopočteny</a:t>
            </a:r>
          </a:p>
          <a:p>
            <a:pPr marL="0" indent="0">
              <a:spcBef>
                <a:spcPts val="0"/>
              </a:spcBef>
              <a:buNone/>
            </a:pPr>
            <a:r>
              <a:rPr lang="cs-CZ" sz="2200" dirty="0"/>
              <a:t>      </a:t>
            </a:r>
          </a:p>
          <a:p>
            <a:pPr>
              <a:buFont typeface="Wingdings" panose="05000000000000000000" pitchFamily="2" charset="2"/>
              <a:buChar char="§"/>
            </a:pPr>
            <a:endParaRPr lang="cs-CZ" sz="2200" b="1" dirty="0"/>
          </a:p>
        </p:txBody>
      </p:sp>
    </p:spTree>
    <p:extLst>
      <p:ext uri="{BB962C8B-B14F-4D97-AF65-F5344CB8AC3E}">
        <p14:creationId xmlns:p14="http://schemas.microsoft.com/office/powerpoint/2010/main" val="3936455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8BF21F-9368-3B88-6FF8-9F303F521CD5}"/>
              </a:ext>
            </a:extLst>
          </p:cNvPr>
          <p:cNvSpPr>
            <a:spLocks noGrp="1"/>
          </p:cNvSpPr>
          <p:nvPr>
            <p:ph type="title"/>
          </p:nvPr>
        </p:nvSpPr>
        <p:spPr>
          <a:xfrm>
            <a:off x="838200" y="365126"/>
            <a:ext cx="10515600" cy="577554"/>
          </a:xfrm>
          <a:solidFill>
            <a:schemeClr val="accent6">
              <a:lumMod val="40000"/>
              <a:lumOff val="60000"/>
            </a:schemeClr>
          </a:solidFill>
        </p:spPr>
        <p:txBody>
          <a:bodyPr>
            <a:noAutofit/>
          </a:bodyPr>
          <a:lstStyle/>
          <a:p>
            <a:pPr algn="ctr">
              <a:lnSpc>
                <a:spcPct val="115000"/>
              </a:lnSpc>
              <a:spcAft>
                <a:spcPts val="1000"/>
              </a:spcAft>
            </a:pPr>
            <a:r>
              <a:rPr lang="cs-CZ" sz="3200" b="1" dirty="0">
                <a:effectLst/>
                <a:latin typeface="+mn-lt"/>
                <a:cs typeface="Times New Roman" panose="02020603050405020304" pitchFamily="18" charset="0"/>
              </a:rPr>
              <a:t>Novela </a:t>
            </a:r>
            <a:r>
              <a:rPr lang="cs-CZ" sz="3200" b="1" dirty="0">
                <a:latin typeface="+mn-lt"/>
                <a:cs typeface="Times New Roman" panose="02020603050405020304" pitchFamily="18" charset="0"/>
              </a:rPr>
              <a:t>vyhlášky 377/2013 Sb.</a:t>
            </a:r>
            <a:endParaRPr lang="cs-CZ" sz="3200" b="1" dirty="0">
              <a:effectLst/>
              <a:latin typeface="+mn-lt"/>
              <a:cs typeface="Times New Roman" panose="02020603050405020304" pitchFamily="18" charset="0"/>
            </a:endParaRPr>
          </a:p>
        </p:txBody>
      </p:sp>
      <p:sp>
        <p:nvSpPr>
          <p:cNvPr id="3" name="Zástupný obsah 2">
            <a:extLst>
              <a:ext uri="{FF2B5EF4-FFF2-40B4-BE49-F238E27FC236}">
                <a16:creationId xmlns:a16="http://schemas.microsoft.com/office/drawing/2014/main" id="{E85909A1-B887-4C88-C038-47A4B6B4C0ED}"/>
              </a:ext>
            </a:extLst>
          </p:cNvPr>
          <p:cNvSpPr>
            <a:spLocks noGrp="1"/>
          </p:cNvSpPr>
          <p:nvPr>
            <p:ph sz="half" idx="1"/>
          </p:nvPr>
        </p:nvSpPr>
        <p:spPr>
          <a:xfrm>
            <a:off x="838200" y="942680"/>
            <a:ext cx="10515600" cy="5803560"/>
          </a:xfrm>
        </p:spPr>
        <p:txBody>
          <a:bodyPr wrap="square">
            <a:normAutofit fontScale="77500" lnSpcReduction="20000"/>
          </a:bodyPr>
          <a:lstStyle/>
          <a:p>
            <a:pPr marL="0" indent="0">
              <a:buNone/>
            </a:pPr>
            <a:r>
              <a:rPr lang="cs-CZ" sz="2200" dirty="0"/>
              <a:t>Příloha č. 2</a:t>
            </a:r>
          </a:p>
          <a:p>
            <a:pPr marL="0" indent="0">
              <a:buNone/>
            </a:pPr>
            <a:r>
              <a:rPr lang="cs-CZ" sz="2200" b="1" dirty="0"/>
              <a:t>Evidence o použití hnojiv, pomocných půdních látek, rostlinných </a:t>
            </a:r>
            <a:r>
              <a:rPr lang="cs-CZ" sz="2200" b="1" dirty="0" err="1"/>
              <a:t>biostimulantů</a:t>
            </a:r>
            <a:r>
              <a:rPr lang="cs-CZ" sz="2200" b="1" dirty="0"/>
              <a:t>, substrátů a upravených kalů</a:t>
            </a:r>
          </a:p>
          <a:p>
            <a:pPr marL="0" indent="0">
              <a:buNone/>
            </a:pPr>
            <a:r>
              <a:rPr lang="cs-CZ" sz="2200" b="1" dirty="0"/>
              <a:t>Úprava/snížení rozsahu povinných údajů evidence</a:t>
            </a:r>
          </a:p>
          <a:p>
            <a:pPr>
              <a:buFont typeface="Wingdings" panose="05000000000000000000" pitchFamily="2" charset="2"/>
              <a:buChar char="§"/>
            </a:pPr>
            <a:r>
              <a:rPr lang="cs-CZ" sz="2200" b="1" dirty="0"/>
              <a:t>Zjednodušení evidence pastvy (zejména prostřednictvím aplikace EPH nebo kom. SW)</a:t>
            </a:r>
          </a:p>
          <a:p>
            <a:pPr marL="0" indent="0">
              <a:spcBef>
                <a:spcPts val="600"/>
              </a:spcBef>
              <a:buNone/>
            </a:pPr>
            <a:r>
              <a:rPr lang="cs-CZ" sz="2200" b="1" dirty="0"/>
              <a:t>    </a:t>
            </a:r>
            <a:r>
              <a:rPr lang="cs-CZ" sz="2200" dirty="0"/>
              <a:t>V případě vedení evidence v papírové podobě je nutno si však tyto údaje hlídat a dopočítat sám zejména pokud:</a:t>
            </a:r>
          </a:p>
          <a:p>
            <a:pPr marL="0" indent="0">
              <a:spcBef>
                <a:spcPts val="1200"/>
              </a:spcBef>
              <a:buNone/>
            </a:pPr>
            <a:r>
              <a:rPr lang="cs-CZ" sz="2200" dirty="0"/>
              <a:t>    a) Hospodařím ve zranitelné oblasti</a:t>
            </a:r>
          </a:p>
          <a:p>
            <a:pPr marL="0" indent="0">
              <a:spcBef>
                <a:spcPts val="600"/>
              </a:spcBef>
              <a:buNone/>
            </a:pPr>
            <a:r>
              <a:rPr lang="cs-CZ" sz="2200" dirty="0"/>
              <a:t>       - Limit přívodu N pro T je 160 kg N/ha - započítá se 60 % z celkového N ze hnojiv s rychle </a:t>
            </a:r>
          </a:p>
          <a:p>
            <a:pPr marL="0" indent="0">
              <a:spcBef>
                <a:spcPts val="600"/>
              </a:spcBef>
              <a:buNone/>
            </a:pPr>
            <a:r>
              <a:rPr lang="cs-CZ" sz="2200" dirty="0"/>
              <a:t>         uvolnitelným dusíkem (mezi ně patří i výkaly a moč při pastvě) </a:t>
            </a:r>
          </a:p>
          <a:p>
            <a:pPr marL="0" indent="0">
              <a:spcBef>
                <a:spcPts val="600"/>
              </a:spcBef>
              <a:buNone/>
            </a:pPr>
            <a:r>
              <a:rPr lang="cs-CZ" sz="2200" dirty="0"/>
              <a:t>       - Limit 170 kg/ha organického N (včetně pastvy)</a:t>
            </a:r>
          </a:p>
          <a:p>
            <a:pPr marL="0" indent="0">
              <a:spcBef>
                <a:spcPts val="600"/>
              </a:spcBef>
              <a:buNone/>
            </a:pPr>
            <a:endParaRPr lang="cs-CZ" sz="2200" dirty="0"/>
          </a:p>
          <a:p>
            <a:pPr marL="0" indent="0">
              <a:spcBef>
                <a:spcPts val="600"/>
              </a:spcBef>
              <a:buNone/>
            </a:pPr>
            <a:r>
              <a:rPr lang="cs-CZ" sz="2200" dirty="0"/>
              <a:t>   b) Jsem příjemce dotací dle </a:t>
            </a:r>
            <a:r>
              <a:rPr lang="fi-FI" sz="2200" dirty="0"/>
              <a:t>NV č. 80/2023 Sb. (AEKO</a:t>
            </a:r>
            <a:r>
              <a:rPr lang="cs-CZ" sz="2200" dirty="0"/>
              <a:t>)</a:t>
            </a:r>
          </a:p>
          <a:p>
            <a:pPr marL="0" indent="0">
              <a:spcBef>
                <a:spcPts val="600"/>
              </a:spcBef>
              <a:buNone/>
            </a:pPr>
            <a:r>
              <a:rPr lang="cs-CZ" sz="2200" dirty="0"/>
              <a:t>       - Titul suché stepní trávníky a vřesoviště – zajistí přísun pastvou min. 3 kg – max. 50 kg N/ha </a:t>
            </a:r>
          </a:p>
          <a:p>
            <a:pPr marL="0" indent="0">
              <a:spcBef>
                <a:spcPts val="600"/>
              </a:spcBef>
              <a:buNone/>
            </a:pPr>
            <a:r>
              <a:rPr lang="cs-CZ" sz="2200" dirty="0"/>
              <a:t>       - Titul málo úživné pastviny – přísun celkového N/ha/DPB pastvou max. 50 kg</a:t>
            </a:r>
          </a:p>
          <a:p>
            <a:pPr marL="0" indent="0">
              <a:spcBef>
                <a:spcPts val="600"/>
              </a:spcBef>
              <a:buNone/>
            </a:pPr>
            <a:r>
              <a:rPr lang="cs-CZ" sz="2200" dirty="0"/>
              <a:t>       - Titul druhově bohaté pastviny - zajistí přísun N pastvou zvířat nejméně ve výši 10 kilogramů celkového N/ha/DPB</a:t>
            </a:r>
          </a:p>
          <a:p>
            <a:pPr marL="0" indent="0">
              <a:spcBef>
                <a:spcPts val="600"/>
              </a:spcBef>
              <a:buNone/>
            </a:pPr>
            <a:endParaRPr lang="cs-CZ" sz="2200" dirty="0"/>
          </a:p>
          <a:p>
            <a:pPr marL="0" indent="0">
              <a:spcBef>
                <a:spcPts val="600"/>
              </a:spcBef>
              <a:buNone/>
            </a:pPr>
            <a:endParaRPr lang="cs-CZ" sz="2200" dirty="0"/>
          </a:p>
          <a:p>
            <a:pPr marL="0" indent="0" algn="ctr">
              <a:spcBef>
                <a:spcPts val="600"/>
              </a:spcBef>
              <a:buNone/>
            </a:pPr>
            <a:r>
              <a:rPr lang="cs-CZ" sz="2200" b="1" dirty="0"/>
              <a:t>Do evidence však vypočtené údaje nemusím uvádět – kontrolní orgán si tyto údaje spočítá sám</a:t>
            </a:r>
          </a:p>
          <a:p>
            <a:pPr marL="0" indent="0">
              <a:spcBef>
                <a:spcPts val="600"/>
              </a:spcBef>
              <a:buNone/>
            </a:pPr>
            <a:endParaRPr lang="cs-CZ" sz="2200" dirty="0"/>
          </a:p>
          <a:p>
            <a:pPr marL="0" indent="0">
              <a:buNone/>
              <a:tabLst>
                <a:tab pos="85725" algn="l"/>
              </a:tabLst>
            </a:pPr>
            <a:r>
              <a:rPr lang="cs-CZ" sz="2200" dirty="0"/>
              <a:t>      </a:t>
            </a:r>
          </a:p>
          <a:p>
            <a:pPr>
              <a:buFont typeface="Wingdings" panose="05000000000000000000" pitchFamily="2" charset="2"/>
              <a:buChar char="§"/>
            </a:pPr>
            <a:endParaRPr lang="cs-CZ" sz="2200" b="1" dirty="0"/>
          </a:p>
        </p:txBody>
      </p:sp>
    </p:spTree>
    <p:extLst>
      <p:ext uri="{BB962C8B-B14F-4D97-AF65-F5344CB8AC3E}">
        <p14:creationId xmlns:p14="http://schemas.microsoft.com/office/powerpoint/2010/main" val="3898288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8BF21F-9368-3B88-6FF8-9F303F521CD5}"/>
              </a:ext>
            </a:extLst>
          </p:cNvPr>
          <p:cNvSpPr>
            <a:spLocks noGrp="1"/>
          </p:cNvSpPr>
          <p:nvPr>
            <p:ph type="title"/>
          </p:nvPr>
        </p:nvSpPr>
        <p:spPr>
          <a:xfrm>
            <a:off x="838200" y="365126"/>
            <a:ext cx="10515600" cy="577554"/>
          </a:xfrm>
          <a:solidFill>
            <a:schemeClr val="accent6">
              <a:lumMod val="40000"/>
              <a:lumOff val="60000"/>
            </a:schemeClr>
          </a:solidFill>
        </p:spPr>
        <p:txBody>
          <a:bodyPr>
            <a:noAutofit/>
          </a:bodyPr>
          <a:lstStyle/>
          <a:p>
            <a:pPr algn="ctr">
              <a:lnSpc>
                <a:spcPct val="115000"/>
              </a:lnSpc>
              <a:spcAft>
                <a:spcPts val="1000"/>
              </a:spcAft>
            </a:pPr>
            <a:r>
              <a:rPr lang="cs-CZ" sz="3200" b="1" dirty="0">
                <a:effectLst/>
                <a:latin typeface="+mn-lt"/>
                <a:cs typeface="Times New Roman" panose="02020603050405020304" pitchFamily="18" charset="0"/>
              </a:rPr>
              <a:t>Novela </a:t>
            </a:r>
            <a:r>
              <a:rPr lang="cs-CZ" sz="3200" b="1" dirty="0">
                <a:latin typeface="+mn-lt"/>
                <a:cs typeface="Times New Roman" panose="02020603050405020304" pitchFamily="18" charset="0"/>
              </a:rPr>
              <a:t>vyhlášky 377/2013 Sb.</a:t>
            </a:r>
            <a:endParaRPr lang="cs-CZ" sz="3200" b="1" dirty="0">
              <a:effectLst/>
              <a:latin typeface="+mn-lt"/>
              <a:cs typeface="Times New Roman" panose="02020603050405020304" pitchFamily="18" charset="0"/>
            </a:endParaRPr>
          </a:p>
        </p:txBody>
      </p:sp>
      <p:sp>
        <p:nvSpPr>
          <p:cNvPr id="3" name="Zástupný obsah 2">
            <a:extLst>
              <a:ext uri="{FF2B5EF4-FFF2-40B4-BE49-F238E27FC236}">
                <a16:creationId xmlns:a16="http://schemas.microsoft.com/office/drawing/2014/main" id="{E85909A1-B887-4C88-C038-47A4B6B4C0ED}"/>
              </a:ext>
            </a:extLst>
          </p:cNvPr>
          <p:cNvSpPr>
            <a:spLocks noGrp="1"/>
          </p:cNvSpPr>
          <p:nvPr>
            <p:ph sz="half" idx="1"/>
          </p:nvPr>
        </p:nvSpPr>
        <p:spPr>
          <a:xfrm>
            <a:off x="838200" y="942680"/>
            <a:ext cx="10515600" cy="5803560"/>
          </a:xfrm>
        </p:spPr>
        <p:txBody>
          <a:bodyPr wrap="square">
            <a:normAutofit fontScale="92500" lnSpcReduction="10000"/>
          </a:bodyPr>
          <a:lstStyle/>
          <a:p>
            <a:pPr marL="0" indent="0">
              <a:buNone/>
            </a:pPr>
            <a:r>
              <a:rPr lang="cs-CZ" sz="2200" dirty="0"/>
              <a:t>Příloha č. 3</a:t>
            </a:r>
          </a:p>
          <a:p>
            <a:pPr marL="0" indent="0">
              <a:buNone/>
            </a:pPr>
            <a:r>
              <a:rPr lang="cs-CZ" sz="1800" b="1" dirty="0">
                <a:effectLst/>
                <a:latin typeface="Arial" panose="020B0604020202020204" pitchFamily="34" charset="0"/>
                <a:ea typeface="Times New Roman" panose="02020603050405020304" pitchFamily="18" charset="0"/>
              </a:rPr>
              <a:t>Průměrný přívod živin ve hnojivech a průměrná roční produkce dusíku</a:t>
            </a:r>
            <a:endParaRPr lang="cs-CZ" sz="2200" b="1" dirty="0"/>
          </a:p>
          <a:p>
            <a:pPr marL="0" indent="0">
              <a:buNone/>
              <a:tabLst>
                <a:tab pos="85725" algn="l"/>
              </a:tabLst>
            </a:pPr>
            <a:r>
              <a:rPr lang="cs-CZ" sz="1800" b="1" dirty="0">
                <a:latin typeface="Arial" panose="020B0604020202020204" pitchFamily="34" charset="0"/>
              </a:rPr>
              <a:t>Tab. A) Průměrný </a:t>
            </a:r>
            <a:r>
              <a:rPr lang="cs-CZ" sz="1800" b="1" dirty="0">
                <a:effectLst/>
                <a:latin typeface="Arial" panose="020B0604020202020204" pitchFamily="34" charset="0"/>
                <a:ea typeface="Times New Roman" panose="02020603050405020304" pitchFamily="18" charset="0"/>
              </a:rPr>
              <a:t>přívod živin</a:t>
            </a:r>
            <a:r>
              <a:rPr lang="cs-CZ" sz="1800" u="none" strike="noStrike" baseline="30000" dirty="0">
                <a:solidFill>
                  <a:srgbClr val="0000FF"/>
                </a:solidFill>
                <a:effectLst/>
                <a:latin typeface="Arial" panose="020B0604020202020204" pitchFamily="34" charset="0"/>
                <a:ea typeface="Times New Roman" panose="02020603050405020304" pitchFamily="18" charset="0"/>
                <a:hlinkClick r:id="rId3"/>
              </a:rPr>
              <a:t>1</a:t>
            </a:r>
            <a:r>
              <a:rPr lang="cs-CZ" sz="1800" b="1" baseline="30000" dirty="0">
                <a:effectLst/>
                <a:latin typeface="Arial" panose="020B0604020202020204" pitchFamily="34" charset="0"/>
                <a:ea typeface="Times New Roman" panose="02020603050405020304" pitchFamily="18" charset="0"/>
              </a:rPr>
              <a:t>)</a:t>
            </a:r>
            <a:r>
              <a:rPr lang="cs-CZ" sz="1800" b="1" dirty="0">
                <a:effectLst/>
                <a:latin typeface="Arial" panose="020B0604020202020204" pitchFamily="34" charset="0"/>
                <a:ea typeface="Times New Roman" panose="02020603050405020304" pitchFamily="18" charset="0"/>
              </a:rPr>
              <a:t> ve statkových a organických hnojivech</a:t>
            </a:r>
          </a:p>
          <a:p>
            <a:pPr marL="0" indent="0">
              <a:buNone/>
              <a:tabLst>
                <a:tab pos="85725" algn="l"/>
              </a:tabLst>
            </a:pPr>
            <a:endParaRPr lang="cs-CZ" sz="1800" b="1" dirty="0">
              <a:latin typeface="Arial" panose="020B0604020202020204" pitchFamily="34" charset="0"/>
              <a:ea typeface="Times New Roman" panose="02020603050405020304" pitchFamily="18" charset="0"/>
            </a:endParaRPr>
          </a:p>
          <a:p>
            <a:pPr marL="0" indent="0">
              <a:buNone/>
              <a:tabLst>
                <a:tab pos="85725" algn="l"/>
              </a:tabLst>
            </a:pPr>
            <a:endParaRPr lang="cs-CZ" sz="1800" b="1" dirty="0">
              <a:effectLst/>
              <a:latin typeface="Arial" panose="020B0604020202020204" pitchFamily="34" charset="0"/>
              <a:ea typeface="Times New Roman" panose="02020603050405020304" pitchFamily="18" charset="0"/>
            </a:endParaRPr>
          </a:p>
          <a:p>
            <a:pPr marL="0" indent="0">
              <a:buNone/>
              <a:tabLst>
                <a:tab pos="85725" algn="l"/>
              </a:tabLst>
            </a:pPr>
            <a:endParaRPr lang="cs-CZ" sz="1800" b="1" dirty="0">
              <a:latin typeface="Arial" panose="020B0604020202020204" pitchFamily="34" charset="0"/>
              <a:ea typeface="Times New Roman" panose="02020603050405020304" pitchFamily="18" charset="0"/>
            </a:endParaRPr>
          </a:p>
          <a:p>
            <a:pPr marL="0" indent="0">
              <a:buNone/>
              <a:tabLst>
                <a:tab pos="85725" algn="l"/>
              </a:tabLst>
            </a:pPr>
            <a:endParaRPr lang="cs-CZ" sz="1800" b="1" dirty="0">
              <a:effectLst/>
              <a:latin typeface="Arial" panose="020B0604020202020204" pitchFamily="34" charset="0"/>
              <a:ea typeface="Times New Roman" panose="02020603050405020304" pitchFamily="18" charset="0"/>
            </a:endParaRPr>
          </a:p>
          <a:p>
            <a:pPr marL="0" indent="0">
              <a:buNone/>
              <a:tabLst>
                <a:tab pos="85725" algn="l"/>
              </a:tabLst>
            </a:pPr>
            <a:endParaRPr lang="cs-CZ" sz="1800" b="1" dirty="0">
              <a:latin typeface="Arial" panose="020B0604020202020204" pitchFamily="34" charset="0"/>
              <a:ea typeface="Times New Roman" panose="02020603050405020304" pitchFamily="18" charset="0"/>
            </a:endParaRPr>
          </a:p>
          <a:p>
            <a:pPr marL="0" indent="0">
              <a:buNone/>
              <a:tabLst>
                <a:tab pos="85725" algn="l"/>
              </a:tabLst>
            </a:pPr>
            <a:endParaRPr lang="cs-CZ" sz="1800" b="1" dirty="0">
              <a:effectLst/>
              <a:latin typeface="Arial" panose="020B0604020202020204" pitchFamily="34" charset="0"/>
              <a:ea typeface="Times New Roman" panose="02020603050405020304" pitchFamily="18" charset="0"/>
            </a:endParaRPr>
          </a:p>
          <a:p>
            <a:pPr marL="0" indent="0" algn="just">
              <a:buNone/>
              <a:tabLst>
                <a:tab pos="85725" algn="l"/>
              </a:tabLst>
            </a:pPr>
            <a:endParaRPr lang="cs-CZ" sz="2000" dirty="0"/>
          </a:p>
          <a:p>
            <a:pPr marL="0" indent="0" algn="just">
              <a:buNone/>
              <a:tabLst>
                <a:tab pos="85725" algn="l"/>
              </a:tabLst>
            </a:pPr>
            <a:endParaRPr lang="cs-CZ" sz="2000" dirty="0"/>
          </a:p>
          <a:p>
            <a:pPr marL="0" indent="0" algn="just">
              <a:buNone/>
              <a:tabLst>
                <a:tab pos="85725" algn="l"/>
              </a:tabLst>
            </a:pPr>
            <a:r>
              <a:rPr lang="cs-CZ" sz="2000" dirty="0"/>
              <a:t>Z analýz vzorků </a:t>
            </a:r>
            <a:r>
              <a:rPr lang="cs-CZ" sz="2000" dirty="0" err="1"/>
              <a:t>fugátů</a:t>
            </a:r>
            <a:r>
              <a:rPr lang="cs-CZ" sz="2000" dirty="0"/>
              <a:t> a analýz vzorků separátů vyplývá, že průměrné hodnoty obsahů sušiny, dusíku, fosforu, draslíku ve fugátu digestátu a průměrný obsah fosforu v separátu digestátu se v analyzovaných vzorcích od hodnot uvedených</a:t>
            </a:r>
            <a:r>
              <a:rPr lang="cs-CZ" sz="1700" dirty="0"/>
              <a:t> </a:t>
            </a:r>
            <a:r>
              <a:rPr lang="cs-CZ" sz="2000" dirty="0"/>
              <a:t>v legislativě lišily. </a:t>
            </a:r>
          </a:p>
          <a:p>
            <a:pPr marL="0" indent="0" algn="just">
              <a:buNone/>
              <a:tabLst>
                <a:tab pos="85725" algn="l"/>
              </a:tabLst>
            </a:pPr>
            <a:r>
              <a:rPr lang="cs-CZ" sz="2000" dirty="0"/>
              <a:t>Proto byla navržena změna průměrných hodnot dle provedených analýz vzorků.</a:t>
            </a:r>
          </a:p>
          <a:p>
            <a:pPr marL="0" indent="0">
              <a:buNone/>
              <a:tabLst>
                <a:tab pos="85725" algn="l"/>
              </a:tabLst>
            </a:pPr>
            <a:endParaRPr lang="cs-CZ" sz="1800" dirty="0">
              <a:effectLst/>
              <a:latin typeface="Times New Roman" panose="02020603050405020304" pitchFamily="18" charset="0"/>
              <a:ea typeface="Times New Roman" panose="02020603050405020304" pitchFamily="18" charset="0"/>
            </a:endParaRPr>
          </a:p>
          <a:p>
            <a:pPr marL="0" indent="0">
              <a:buNone/>
              <a:tabLst>
                <a:tab pos="85725" algn="l"/>
              </a:tabLst>
            </a:pPr>
            <a:r>
              <a:rPr lang="cs-CZ" sz="2200" dirty="0"/>
              <a:t>     </a:t>
            </a:r>
          </a:p>
          <a:p>
            <a:pPr marL="0" indent="0">
              <a:buNone/>
              <a:tabLst>
                <a:tab pos="85725" algn="l"/>
              </a:tabLst>
            </a:pPr>
            <a:endParaRPr lang="cs-CZ" sz="2200" dirty="0"/>
          </a:p>
          <a:p>
            <a:pPr>
              <a:buFont typeface="Wingdings" panose="05000000000000000000" pitchFamily="2" charset="2"/>
              <a:buChar char="§"/>
            </a:pPr>
            <a:endParaRPr lang="cs-CZ" sz="2200" b="1" dirty="0"/>
          </a:p>
        </p:txBody>
      </p:sp>
      <p:pic>
        <p:nvPicPr>
          <p:cNvPr id="19" name="Obrázek 18">
            <a:extLst>
              <a:ext uri="{FF2B5EF4-FFF2-40B4-BE49-F238E27FC236}">
                <a16:creationId xmlns:a16="http://schemas.microsoft.com/office/drawing/2014/main" id="{25587A93-63E0-B526-635E-5352F7E08F1C}"/>
              </a:ext>
            </a:extLst>
          </p:cNvPr>
          <p:cNvPicPr>
            <a:picLocks noChangeAspect="1"/>
          </p:cNvPicPr>
          <p:nvPr/>
        </p:nvPicPr>
        <p:blipFill>
          <a:blip r:embed="rId4"/>
          <a:stretch>
            <a:fillRect/>
          </a:stretch>
        </p:blipFill>
        <p:spPr>
          <a:xfrm>
            <a:off x="1923068" y="2111846"/>
            <a:ext cx="7583358" cy="2393629"/>
          </a:xfrm>
          <a:prstGeom prst="rect">
            <a:avLst/>
          </a:prstGeom>
        </p:spPr>
      </p:pic>
    </p:spTree>
    <p:extLst>
      <p:ext uri="{BB962C8B-B14F-4D97-AF65-F5344CB8AC3E}">
        <p14:creationId xmlns:p14="http://schemas.microsoft.com/office/powerpoint/2010/main" val="1708061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8BF21F-9368-3B88-6FF8-9F303F521CD5}"/>
              </a:ext>
            </a:extLst>
          </p:cNvPr>
          <p:cNvSpPr>
            <a:spLocks noGrp="1"/>
          </p:cNvSpPr>
          <p:nvPr>
            <p:ph type="title"/>
          </p:nvPr>
        </p:nvSpPr>
        <p:spPr>
          <a:xfrm>
            <a:off x="838200" y="365126"/>
            <a:ext cx="10515600" cy="577554"/>
          </a:xfrm>
          <a:solidFill>
            <a:schemeClr val="accent6">
              <a:lumMod val="40000"/>
              <a:lumOff val="60000"/>
            </a:schemeClr>
          </a:solidFill>
        </p:spPr>
        <p:txBody>
          <a:bodyPr>
            <a:noAutofit/>
          </a:bodyPr>
          <a:lstStyle/>
          <a:p>
            <a:pPr algn="ctr">
              <a:lnSpc>
                <a:spcPct val="115000"/>
              </a:lnSpc>
              <a:spcAft>
                <a:spcPts val="1000"/>
              </a:spcAft>
            </a:pPr>
            <a:r>
              <a:rPr lang="cs-CZ" sz="3200" b="1" dirty="0">
                <a:effectLst/>
                <a:latin typeface="+mn-lt"/>
                <a:cs typeface="Times New Roman" panose="02020603050405020304" pitchFamily="18" charset="0"/>
              </a:rPr>
              <a:t>Novela </a:t>
            </a:r>
            <a:r>
              <a:rPr lang="cs-CZ" sz="3200" b="1" dirty="0">
                <a:latin typeface="+mn-lt"/>
                <a:cs typeface="Times New Roman" panose="02020603050405020304" pitchFamily="18" charset="0"/>
              </a:rPr>
              <a:t>vyhlášky 377/2013 Sb.</a:t>
            </a:r>
            <a:endParaRPr lang="cs-CZ" sz="3200" b="1" dirty="0">
              <a:effectLst/>
              <a:latin typeface="+mn-lt"/>
              <a:cs typeface="Times New Roman" panose="02020603050405020304" pitchFamily="18" charset="0"/>
            </a:endParaRPr>
          </a:p>
        </p:txBody>
      </p:sp>
      <p:sp>
        <p:nvSpPr>
          <p:cNvPr id="3" name="Zástupný obsah 2">
            <a:extLst>
              <a:ext uri="{FF2B5EF4-FFF2-40B4-BE49-F238E27FC236}">
                <a16:creationId xmlns:a16="http://schemas.microsoft.com/office/drawing/2014/main" id="{E85909A1-B887-4C88-C038-47A4B6B4C0ED}"/>
              </a:ext>
            </a:extLst>
          </p:cNvPr>
          <p:cNvSpPr>
            <a:spLocks noGrp="1"/>
          </p:cNvSpPr>
          <p:nvPr>
            <p:ph sz="half" idx="1"/>
          </p:nvPr>
        </p:nvSpPr>
        <p:spPr>
          <a:xfrm>
            <a:off x="838200" y="942680"/>
            <a:ext cx="10515600" cy="5803560"/>
          </a:xfrm>
        </p:spPr>
        <p:txBody>
          <a:bodyPr wrap="square">
            <a:normAutofit fontScale="47500" lnSpcReduction="20000"/>
          </a:bodyPr>
          <a:lstStyle/>
          <a:p>
            <a:pPr marL="0" indent="0">
              <a:buNone/>
            </a:pPr>
            <a:r>
              <a:rPr lang="cs-CZ" sz="4200" dirty="0"/>
              <a:t>Příloha č. 3</a:t>
            </a:r>
          </a:p>
          <a:p>
            <a:pPr marL="0" indent="0">
              <a:buNone/>
            </a:pPr>
            <a:r>
              <a:rPr lang="cs-CZ" sz="4200" b="1" dirty="0">
                <a:effectLst/>
                <a:ea typeface="Times New Roman" panose="02020603050405020304" pitchFamily="18" charset="0"/>
              </a:rPr>
              <a:t>Průměrný přívod živin ve hnojivech a průměrná roční produkce dusíku</a:t>
            </a:r>
            <a:endParaRPr lang="cs-CZ" sz="4200" b="1" dirty="0"/>
          </a:p>
          <a:p>
            <a:pPr marL="0" indent="0">
              <a:buNone/>
              <a:tabLst>
                <a:tab pos="85725" algn="l"/>
              </a:tabLst>
            </a:pPr>
            <a:r>
              <a:rPr lang="cs-CZ" sz="4200" b="1" dirty="0"/>
              <a:t>Tab. B) </a:t>
            </a:r>
            <a:r>
              <a:rPr lang="cs-CZ" sz="4200" b="1" dirty="0">
                <a:effectLst/>
                <a:ea typeface="Times New Roman" panose="02020603050405020304" pitchFamily="18" charset="0"/>
              </a:rPr>
              <a:t>Průměrná roční produkce výkalů a moči, v přepočtu na jednu dobytčí jednotku (1 DJ = </a:t>
            </a:r>
          </a:p>
          <a:p>
            <a:pPr marL="0" indent="0">
              <a:spcBef>
                <a:spcPts val="0"/>
              </a:spcBef>
              <a:buNone/>
              <a:tabLst>
                <a:tab pos="85725" algn="l"/>
              </a:tabLst>
            </a:pPr>
            <a:r>
              <a:rPr lang="cs-CZ" sz="4200" b="1" dirty="0">
                <a:ea typeface="Times New Roman" panose="02020603050405020304" pitchFamily="18" charset="0"/>
              </a:rPr>
              <a:t>             </a:t>
            </a:r>
            <a:r>
              <a:rPr lang="cs-CZ" sz="4200" b="1" dirty="0">
                <a:effectLst/>
                <a:ea typeface="Times New Roman" panose="02020603050405020304" pitchFamily="18" charset="0"/>
              </a:rPr>
              <a:t>500 kg živé hmotnosti) a průměrný přívod celkového dusíku a dalších živin při pastvě </a:t>
            </a:r>
          </a:p>
          <a:p>
            <a:pPr marL="0" indent="0">
              <a:spcBef>
                <a:spcPts val="0"/>
              </a:spcBef>
              <a:buNone/>
              <a:tabLst>
                <a:tab pos="85725" algn="l"/>
              </a:tabLst>
            </a:pPr>
            <a:r>
              <a:rPr lang="cs-CZ" sz="4200" b="1" dirty="0">
                <a:ea typeface="Times New Roman" panose="02020603050405020304" pitchFamily="18" charset="0"/>
              </a:rPr>
              <a:t>             </a:t>
            </a:r>
            <a:r>
              <a:rPr lang="cs-CZ" sz="4200" b="1" dirty="0">
                <a:effectLst/>
                <a:ea typeface="Times New Roman" panose="02020603050405020304" pitchFamily="18" charset="0"/>
              </a:rPr>
              <a:t>zvířat nebo jejich jiném pobytu na zemědělské půdě</a:t>
            </a:r>
          </a:p>
          <a:p>
            <a:pPr marL="0" indent="0">
              <a:spcBef>
                <a:spcPts val="0"/>
              </a:spcBef>
              <a:buNone/>
              <a:tabLst>
                <a:tab pos="85725" algn="l"/>
              </a:tabLst>
            </a:pPr>
            <a:endParaRPr lang="cs-CZ" sz="4200" b="1" dirty="0">
              <a:latin typeface="Arial" panose="020B0604020202020204" pitchFamily="34" charset="0"/>
              <a:ea typeface="Times New Roman" panose="02020603050405020304" pitchFamily="18" charset="0"/>
            </a:endParaRPr>
          </a:p>
          <a:p>
            <a:pPr marL="0" indent="0">
              <a:spcBef>
                <a:spcPts val="0"/>
              </a:spcBef>
              <a:buNone/>
              <a:tabLst>
                <a:tab pos="85725" algn="l"/>
              </a:tabLst>
            </a:pPr>
            <a:endParaRPr lang="cs-CZ" sz="1800" b="1" dirty="0">
              <a:effectLst/>
              <a:latin typeface="Arial" panose="020B0604020202020204" pitchFamily="34" charset="0"/>
              <a:ea typeface="Times New Roman" panose="02020603050405020304" pitchFamily="18" charset="0"/>
            </a:endParaRPr>
          </a:p>
          <a:p>
            <a:pPr marL="0" indent="0">
              <a:spcBef>
                <a:spcPts val="0"/>
              </a:spcBef>
              <a:buNone/>
              <a:tabLst>
                <a:tab pos="85725" algn="l"/>
              </a:tabLst>
            </a:pPr>
            <a:endParaRPr lang="cs-CZ" sz="1800" b="1" dirty="0">
              <a:latin typeface="Arial" panose="020B0604020202020204" pitchFamily="34" charset="0"/>
              <a:ea typeface="Times New Roman" panose="02020603050405020304" pitchFamily="18" charset="0"/>
            </a:endParaRPr>
          </a:p>
          <a:p>
            <a:pPr marL="0" indent="0">
              <a:spcBef>
                <a:spcPts val="0"/>
              </a:spcBef>
              <a:buNone/>
              <a:tabLst>
                <a:tab pos="85725" algn="l"/>
              </a:tabLst>
            </a:pPr>
            <a:endParaRPr lang="cs-CZ" sz="1800" b="1" dirty="0">
              <a:effectLst/>
              <a:latin typeface="Arial" panose="020B0604020202020204" pitchFamily="34" charset="0"/>
              <a:ea typeface="Times New Roman" panose="02020603050405020304" pitchFamily="18" charset="0"/>
            </a:endParaRPr>
          </a:p>
          <a:p>
            <a:pPr marL="0" indent="0">
              <a:spcBef>
                <a:spcPts val="0"/>
              </a:spcBef>
              <a:buNone/>
              <a:tabLst>
                <a:tab pos="85725" algn="l"/>
              </a:tabLst>
            </a:pPr>
            <a:endParaRPr lang="cs-CZ" sz="1800" b="1" dirty="0">
              <a:latin typeface="Arial" panose="020B0604020202020204" pitchFamily="34" charset="0"/>
              <a:ea typeface="Times New Roman" panose="02020603050405020304" pitchFamily="18" charset="0"/>
            </a:endParaRPr>
          </a:p>
          <a:p>
            <a:pPr marL="0" indent="0">
              <a:spcBef>
                <a:spcPts val="0"/>
              </a:spcBef>
              <a:buNone/>
              <a:tabLst>
                <a:tab pos="85725" algn="l"/>
              </a:tabLst>
            </a:pPr>
            <a:endParaRPr lang="cs-CZ" sz="1800" b="1" dirty="0">
              <a:effectLst/>
              <a:latin typeface="Arial" panose="020B0604020202020204" pitchFamily="34" charset="0"/>
              <a:ea typeface="Times New Roman" panose="02020603050405020304" pitchFamily="18" charset="0"/>
            </a:endParaRPr>
          </a:p>
          <a:p>
            <a:pPr marL="0" indent="0">
              <a:spcBef>
                <a:spcPts val="0"/>
              </a:spcBef>
              <a:buNone/>
              <a:tabLst>
                <a:tab pos="85725" algn="l"/>
              </a:tabLst>
            </a:pPr>
            <a:endParaRPr lang="cs-CZ" sz="1800" b="1" dirty="0">
              <a:latin typeface="Arial" panose="020B0604020202020204" pitchFamily="34" charset="0"/>
              <a:ea typeface="Times New Roman" panose="02020603050405020304" pitchFamily="18" charset="0"/>
            </a:endParaRPr>
          </a:p>
          <a:p>
            <a:pPr marL="0" indent="0">
              <a:spcBef>
                <a:spcPts val="0"/>
              </a:spcBef>
              <a:buNone/>
              <a:tabLst>
                <a:tab pos="85725" algn="l"/>
              </a:tabLst>
            </a:pPr>
            <a:endParaRPr lang="cs-CZ" sz="1800" b="1" dirty="0">
              <a:effectLst/>
              <a:latin typeface="Arial" panose="020B0604020202020204" pitchFamily="34" charset="0"/>
              <a:ea typeface="Times New Roman" panose="02020603050405020304" pitchFamily="18" charset="0"/>
            </a:endParaRPr>
          </a:p>
          <a:p>
            <a:pPr marL="0" indent="0">
              <a:spcBef>
                <a:spcPts val="0"/>
              </a:spcBef>
              <a:buNone/>
              <a:tabLst>
                <a:tab pos="85725" algn="l"/>
              </a:tabLst>
            </a:pPr>
            <a:endParaRPr lang="cs-CZ" sz="1800" b="1" dirty="0">
              <a:latin typeface="Arial" panose="020B0604020202020204" pitchFamily="34" charset="0"/>
              <a:ea typeface="Times New Roman" panose="02020603050405020304" pitchFamily="18" charset="0"/>
            </a:endParaRPr>
          </a:p>
          <a:p>
            <a:pPr marL="0" indent="0">
              <a:spcBef>
                <a:spcPts val="0"/>
              </a:spcBef>
              <a:buNone/>
              <a:tabLst>
                <a:tab pos="85725" algn="l"/>
              </a:tabLst>
            </a:pPr>
            <a:endParaRPr lang="cs-CZ" sz="1800" b="1" dirty="0">
              <a:effectLst/>
              <a:latin typeface="Arial" panose="020B0604020202020204" pitchFamily="34" charset="0"/>
              <a:ea typeface="Times New Roman" panose="02020603050405020304" pitchFamily="18" charset="0"/>
            </a:endParaRPr>
          </a:p>
          <a:p>
            <a:pPr marL="0" indent="0">
              <a:spcBef>
                <a:spcPts val="0"/>
              </a:spcBef>
              <a:buNone/>
              <a:tabLst>
                <a:tab pos="85725" algn="l"/>
              </a:tabLst>
            </a:pPr>
            <a:endParaRPr lang="cs-CZ" sz="1800" b="1" dirty="0">
              <a:latin typeface="Arial" panose="020B0604020202020204" pitchFamily="34" charset="0"/>
              <a:ea typeface="Times New Roman" panose="02020603050405020304" pitchFamily="18" charset="0"/>
            </a:endParaRPr>
          </a:p>
          <a:p>
            <a:pPr marL="0" indent="0">
              <a:spcBef>
                <a:spcPts val="0"/>
              </a:spcBef>
              <a:buNone/>
              <a:tabLst>
                <a:tab pos="85725" algn="l"/>
              </a:tabLst>
            </a:pPr>
            <a:endParaRPr lang="cs-CZ" sz="1800" b="1" dirty="0">
              <a:effectLst/>
              <a:latin typeface="Arial" panose="020B0604020202020204" pitchFamily="34" charset="0"/>
              <a:ea typeface="Times New Roman" panose="02020603050405020304" pitchFamily="18" charset="0"/>
            </a:endParaRPr>
          </a:p>
          <a:p>
            <a:pPr marL="0" indent="0">
              <a:buNone/>
              <a:tabLst>
                <a:tab pos="85725" algn="l"/>
              </a:tabLst>
            </a:pPr>
            <a:endParaRPr lang="cs-CZ" sz="1800" b="1" dirty="0">
              <a:latin typeface="Arial" panose="020B0604020202020204" pitchFamily="34" charset="0"/>
              <a:ea typeface="Times New Roman" panose="02020603050405020304" pitchFamily="18" charset="0"/>
            </a:endParaRPr>
          </a:p>
          <a:p>
            <a:pPr marL="0" indent="0">
              <a:buNone/>
              <a:tabLst>
                <a:tab pos="85725" algn="l"/>
              </a:tabLst>
            </a:pPr>
            <a:endParaRPr lang="cs-CZ" sz="1800" b="1" dirty="0">
              <a:effectLst/>
              <a:latin typeface="Arial" panose="020B0604020202020204" pitchFamily="34" charset="0"/>
              <a:ea typeface="Times New Roman" panose="02020603050405020304" pitchFamily="18" charset="0"/>
            </a:endParaRPr>
          </a:p>
          <a:p>
            <a:pPr marL="0" indent="0">
              <a:buNone/>
              <a:tabLst>
                <a:tab pos="85725" algn="l"/>
              </a:tabLst>
            </a:pPr>
            <a:endParaRPr lang="cs-CZ" sz="1800" b="1" dirty="0">
              <a:latin typeface="Arial" panose="020B0604020202020204" pitchFamily="34" charset="0"/>
              <a:ea typeface="Times New Roman" panose="02020603050405020304" pitchFamily="18" charset="0"/>
            </a:endParaRPr>
          </a:p>
          <a:p>
            <a:pPr marL="0" indent="0">
              <a:buNone/>
              <a:tabLst>
                <a:tab pos="85725" algn="l"/>
              </a:tabLst>
            </a:pPr>
            <a:endParaRPr lang="cs-CZ" sz="1800" b="1" dirty="0">
              <a:solidFill>
                <a:srgbClr val="FF0000"/>
              </a:solidFill>
              <a:effectLst/>
              <a:latin typeface="Segoe UI" panose="020B0502040204020203" pitchFamily="34" charset="0"/>
            </a:endParaRPr>
          </a:p>
          <a:p>
            <a:pPr marL="0" indent="0">
              <a:buNone/>
              <a:tabLst>
                <a:tab pos="85725" algn="l"/>
              </a:tabLst>
            </a:pPr>
            <a:endParaRPr lang="cs-CZ" sz="2200" dirty="0"/>
          </a:p>
          <a:p>
            <a:pPr marL="0" indent="0">
              <a:buNone/>
              <a:tabLst>
                <a:tab pos="85725" algn="l"/>
              </a:tabLst>
            </a:pPr>
            <a:endParaRPr lang="cs-CZ" sz="2200" dirty="0"/>
          </a:p>
          <a:p>
            <a:pPr marL="0" indent="0">
              <a:buNone/>
              <a:tabLst>
                <a:tab pos="85725" algn="l"/>
              </a:tabLst>
            </a:pPr>
            <a:endParaRPr lang="cs-CZ" sz="2200" dirty="0"/>
          </a:p>
          <a:p>
            <a:pPr marL="0" indent="0">
              <a:buNone/>
              <a:tabLst>
                <a:tab pos="85725" algn="l"/>
              </a:tabLst>
            </a:pPr>
            <a:r>
              <a:rPr lang="cs-CZ" sz="3600" dirty="0"/>
              <a:t>Do tabulky se doplňují kategorie prasat domácích a drůbeže, které byly v předchozí právní úpravě opomenuty</a:t>
            </a:r>
          </a:p>
          <a:p>
            <a:pPr marL="0" indent="0">
              <a:buNone/>
              <a:tabLst>
                <a:tab pos="85725" algn="l"/>
              </a:tabLst>
            </a:pPr>
            <a:endParaRPr lang="cs-CZ" sz="1800" dirty="0">
              <a:latin typeface="Arial" panose="020B0604020202020204" pitchFamily="34" charset="0"/>
              <a:ea typeface="Times New Roman" panose="02020603050405020304" pitchFamily="18" charset="0"/>
            </a:endParaRPr>
          </a:p>
          <a:p>
            <a:pPr marL="0" indent="0">
              <a:buNone/>
              <a:tabLst>
                <a:tab pos="85725" algn="l"/>
              </a:tabLst>
            </a:pPr>
            <a:endParaRPr lang="cs-CZ" sz="1800" b="1" dirty="0">
              <a:effectLst/>
              <a:latin typeface="Arial" panose="020B0604020202020204" pitchFamily="34" charset="0"/>
              <a:ea typeface="Times New Roman" panose="02020603050405020304" pitchFamily="18" charset="0"/>
            </a:endParaRPr>
          </a:p>
          <a:p>
            <a:pPr marL="0" indent="0">
              <a:buNone/>
              <a:tabLst>
                <a:tab pos="85725" algn="l"/>
              </a:tabLst>
            </a:pPr>
            <a:endParaRPr lang="cs-CZ" sz="1800" dirty="0">
              <a:effectLst/>
              <a:latin typeface="Times New Roman" panose="02020603050405020304" pitchFamily="18" charset="0"/>
              <a:ea typeface="Times New Roman" panose="02020603050405020304" pitchFamily="18" charset="0"/>
            </a:endParaRPr>
          </a:p>
          <a:p>
            <a:pPr marL="0" indent="0">
              <a:buNone/>
              <a:tabLst>
                <a:tab pos="85725" algn="l"/>
              </a:tabLst>
            </a:pPr>
            <a:r>
              <a:rPr lang="cs-CZ" sz="2200" dirty="0"/>
              <a:t>     </a:t>
            </a:r>
          </a:p>
          <a:p>
            <a:pPr marL="0" indent="0">
              <a:buNone/>
              <a:tabLst>
                <a:tab pos="85725" algn="l"/>
              </a:tabLst>
            </a:pPr>
            <a:endParaRPr lang="cs-CZ" sz="2200" dirty="0"/>
          </a:p>
          <a:p>
            <a:pPr>
              <a:buFont typeface="Wingdings" panose="05000000000000000000" pitchFamily="2" charset="2"/>
              <a:buChar char="§"/>
            </a:pPr>
            <a:endParaRPr lang="cs-CZ" sz="2200" b="1" dirty="0"/>
          </a:p>
        </p:txBody>
      </p:sp>
      <p:pic>
        <p:nvPicPr>
          <p:cNvPr id="5" name="Obrázek 4">
            <a:extLst>
              <a:ext uri="{FF2B5EF4-FFF2-40B4-BE49-F238E27FC236}">
                <a16:creationId xmlns:a16="http://schemas.microsoft.com/office/drawing/2014/main" id="{6DD194DA-7B8D-4C74-E6C6-0C65C96C0082}"/>
              </a:ext>
            </a:extLst>
          </p:cNvPr>
          <p:cNvPicPr>
            <a:picLocks noChangeAspect="1"/>
          </p:cNvPicPr>
          <p:nvPr/>
        </p:nvPicPr>
        <p:blipFill>
          <a:blip r:embed="rId3"/>
          <a:stretch>
            <a:fillRect/>
          </a:stretch>
        </p:blipFill>
        <p:spPr>
          <a:xfrm>
            <a:off x="2478284" y="2530622"/>
            <a:ext cx="6801799" cy="2476846"/>
          </a:xfrm>
          <a:prstGeom prst="rect">
            <a:avLst/>
          </a:prstGeom>
        </p:spPr>
      </p:pic>
    </p:spTree>
    <p:extLst>
      <p:ext uri="{BB962C8B-B14F-4D97-AF65-F5344CB8AC3E}">
        <p14:creationId xmlns:p14="http://schemas.microsoft.com/office/powerpoint/2010/main" val="301275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8BF21F-9368-3B88-6FF8-9F303F521CD5}"/>
              </a:ext>
            </a:extLst>
          </p:cNvPr>
          <p:cNvSpPr>
            <a:spLocks noGrp="1"/>
          </p:cNvSpPr>
          <p:nvPr>
            <p:ph type="title"/>
          </p:nvPr>
        </p:nvSpPr>
        <p:spPr>
          <a:xfrm>
            <a:off x="838200" y="365126"/>
            <a:ext cx="10515600" cy="577554"/>
          </a:xfrm>
          <a:solidFill>
            <a:schemeClr val="accent6">
              <a:lumMod val="40000"/>
              <a:lumOff val="60000"/>
            </a:schemeClr>
          </a:solidFill>
        </p:spPr>
        <p:txBody>
          <a:bodyPr>
            <a:noAutofit/>
          </a:bodyPr>
          <a:lstStyle/>
          <a:p>
            <a:pPr algn="ctr">
              <a:lnSpc>
                <a:spcPct val="115000"/>
              </a:lnSpc>
              <a:spcAft>
                <a:spcPts val="1000"/>
              </a:spcAft>
            </a:pPr>
            <a:r>
              <a:rPr lang="cs-CZ" sz="3200" b="1" dirty="0">
                <a:effectLst/>
                <a:latin typeface="+mn-lt"/>
                <a:cs typeface="Times New Roman" panose="02020603050405020304" pitchFamily="18" charset="0"/>
              </a:rPr>
              <a:t>Novela </a:t>
            </a:r>
            <a:r>
              <a:rPr lang="cs-CZ" sz="3200" b="1" dirty="0">
                <a:latin typeface="+mn-lt"/>
                <a:cs typeface="Times New Roman" panose="02020603050405020304" pitchFamily="18" charset="0"/>
              </a:rPr>
              <a:t>vyhlášky 377/2013 Sb.</a:t>
            </a:r>
            <a:endParaRPr lang="cs-CZ" sz="3200" b="1" dirty="0">
              <a:effectLst/>
              <a:latin typeface="+mn-lt"/>
              <a:cs typeface="Times New Roman" panose="02020603050405020304" pitchFamily="18" charset="0"/>
            </a:endParaRPr>
          </a:p>
        </p:txBody>
      </p:sp>
      <p:sp>
        <p:nvSpPr>
          <p:cNvPr id="3" name="Zástupný obsah 2">
            <a:extLst>
              <a:ext uri="{FF2B5EF4-FFF2-40B4-BE49-F238E27FC236}">
                <a16:creationId xmlns:a16="http://schemas.microsoft.com/office/drawing/2014/main" id="{E85909A1-B887-4C88-C038-47A4B6B4C0ED}"/>
              </a:ext>
            </a:extLst>
          </p:cNvPr>
          <p:cNvSpPr>
            <a:spLocks noGrp="1"/>
          </p:cNvSpPr>
          <p:nvPr>
            <p:ph sz="half" idx="1"/>
          </p:nvPr>
        </p:nvSpPr>
        <p:spPr>
          <a:xfrm>
            <a:off x="838200" y="942680"/>
            <a:ext cx="10515600" cy="5803560"/>
          </a:xfrm>
        </p:spPr>
        <p:txBody>
          <a:bodyPr wrap="square">
            <a:normAutofit fontScale="25000" lnSpcReduction="20000"/>
          </a:bodyPr>
          <a:lstStyle/>
          <a:p>
            <a:pPr marL="0" indent="0">
              <a:buNone/>
            </a:pPr>
            <a:r>
              <a:rPr lang="cs-CZ" sz="8000" b="1" dirty="0"/>
              <a:t>Příloha č. 6</a:t>
            </a:r>
          </a:p>
          <a:p>
            <a:pPr marL="0" indent="0">
              <a:buNone/>
            </a:pPr>
            <a:r>
              <a:rPr lang="cs-CZ" sz="8000" b="1" dirty="0"/>
              <a:t>Průměrný odběr živin plodinami</a:t>
            </a:r>
          </a:p>
          <a:p>
            <a:pPr marL="0" indent="0">
              <a:spcBef>
                <a:spcPts val="0"/>
              </a:spcBef>
              <a:buNone/>
              <a:tabLst>
                <a:tab pos="85725" algn="l"/>
              </a:tabLst>
            </a:pPr>
            <a:endParaRPr lang="cs-CZ" sz="4200" b="1" dirty="0">
              <a:latin typeface="Arial" panose="020B0604020202020204" pitchFamily="34" charset="0"/>
              <a:ea typeface="Times New Roman" panose="02020603050405020304" pitchFamily="18" charset="0"/>
            </a:endParaRPr>
          </a:p>
          <a:p>
            <a:pPr marL="0" indent="0">
              <a:spcBef>
                <a:spcPts val="0"/>
              </a:spcBef>
              <a:buNone/>
              <a:tabLst>
                <a:tab pos="85725" algn="l"/>
              </a:tabLst>
            </a:pPr>
            <a:endParaRPr lang="cs-CZ" sz="1800" b="1" dirty="0">
              <a:effectLst/>
              <a:latin typeface="Arial" panose="020B0604020202020204" pitchFamily="34" charset="0"/>
              <a:ea typeface="Times New Roman" panose="02020603050405020304" pitchFamily="18" charset="0"/>
            </a:endParaRPr>
          </a:p>
          <a:p>
            <a:pPr marL="0" indent="0">
              <a:spcBef>
                <a:spcPts val="0"/>
              </a:spcBef>
              <a:buNone/>
              <a:tabLst>
                <a:tab pos="85725" algn="l"/>
              </a:tabLst>
            </a:pPr>
            <a:endParaRPr lang="cs-CZ" sz="1800" b="1" dirty="0">
              <a:latin typeface="Arial" panose="020B0604020202020204" pitchFamily="34" charset="0"/>
              <a:ea typeface="Times New Roman" panose="02020603050405020304" pitchFamily="18" charset="0"/>
            </a:endParaRPr>
          </a:p>
          <a:p>
            <a:pPr marL="0" indent="0">
              <a:spcBef>
                <a:spcPts val="0"/>
              </a:spcBef>
              <a:buNone/>
              <a:tabLst>
                <a:tab pos="85725" algn="l"/>
              </a:tabLst>
            </a:pPr>
            <a:endParaRPr lang="cs-CZ" sz="1800" b="1" dirty="0">
              <a:effectLst/>
              <a:latin typeface="Arial" panose="020B0604020202020204" pitchFamily="34" charset="0"/>
              <a:ea typeface="Times New Roman" panose="02020603050405020304" pitchFamily="18" charset="0"/>
            </a:endParaRPr>
          </a:p>
          <a:p>
            <a:pPr marL="0" indent="0">
              <a:spcBef>
                <a:spcPts val="0"/>
              </a:spcBef>
              <a:buNone/>
              <a:tabLst>
                <a:tab pos="85725" algn="l"/>
              </a:tabLst>
            </a:pPr>
            <a:endParaRPr lang="cs-CZ" sz="1800" b="1" dirty="0">
              <a:latin typeface="Arial" panose="020B0604020202020204" pitchFamily="34" charset="0"/>
              <a:ea typeface="Times New Roman" panose="02020603050405020304" pitchFamily="18" charset="0"/>
            </a:endParaRPr>
          </a:p>
          <a:p>
            <a:pPr marL="0" indent="0">
              <a:spcBef>
                <a:spcPts val="0"/>
              </a:spcBef>
              <a:buNone/>
              <a:tabLst>
                <a:tab pos="85725" algn="l"/>
              </a:tabLst>
            </a:pPr>
            <a:endParaRPr lang="cs-CZ" sz="1800" b="1" dirty="0">
              <a:effectLst/>
              <a:latin typeface="Arial" panose="020B0604020202020204" pitchFamily="34" charset="0"/>
              <a:ea typeface="Times New Roman" panose="02020603050405020304" pitchFamily="18" charset="0"/>
            </a:endParaRPr>
          </a:p>
          <a:p>
            <a:pPr marL="0" indent="0">
              <a:spcBef>
                <a:spcPts val="0"/>
              </a:spcBef>
              <a:buNone/>
              <a:tabLst>
                <a:tab pos="85725" algn="l"/>
              </a:tabLst>
            </a:pPr>
            <a:endParaRPr lang="cs-CZ" sz="1800" b="1" dirty="0">
              <a:latin typeface="Arial" panose="020B0604020202020204" pitchFamily="34" charset="0"/>
              <a:ea typeface="Times New Roman" panose="02020603050405020304" pitchFamily="18" charset="0"/>
            </a:endParaRPr>
          </a:p>
          <a:p>
            <a:pPr marL="0" indent="0">
              <a:spcBef>
                <a:spcPts val="0"/>
              </a:spcBef>
              <a:buNone/>
              <a:tabLst>
                <a:tab pos="85725" algn="l"/>
              </a:tabLst>
            </a:pPr>
            <a:endParaRPr lang="cs-CZ" sz="1800" b="1" dirty="0">
              <a:effectLst/>
              <a:latin typeface="Arial" panose="020B0604020202020204" pitchFamily="34" charset="0"/>
              <a:ea typeface="Times New Roman" panose="02020603050405020304" pitchFamily="18" charset="0"/>
            </a:endParaRPr>
          </a:p>
          <a:p>
            <a:pPr marL="0" indent="0">
              <a:spcBef>
                <a:spcPts val="0"/>
              </a:spcBef>
              <a:buNone/>
              <a:tabLst>
                <a:tab pos="85725" algn="l"/>
              </a:tabLst>
            </a:pPr>
            <a:endParaRPr lang="cs-CZ" sz="1800" b="1" dirty="0">
              <a:latin typeface="Arial" panose="020B0604020202020204" pitchFamily="34" charset="0"/>
              <a:ea typeface="Times New Roman" panose="02020603050405020304" pitchFamily="18" charset="0"/>
            </a:endParaRPr>
          </a:p>
          <a:p>
            <a:pPr marL="0" indent="0">
              <a:spcBef>
                <a:spcPts val="0"/>
              </a:spcBef>
              <a:buNone/>
              <a:tabLst>
                <a:tab pos="85725" algn="l"/>
              </a:tabLst>
            </a:pPr>
            <a:endParaRPr lang="cs-CZ" sz="1800" b="1" dirty="0">
              <a:effectLst/>
              <a:latin typeface="Arial" panose="020B0604020202020204" pitchFamily="34" charset="0"/>
              <a:ea typeface="Times New Roman" panose="02020603050405020304" pitchFamily="18" charset="0"/>
            </a:endParaRPr>
          </a:p>
          <a:p>
            <a:pPr marL="0" indent="0">
              <a:spcBef>
                <a:spcPts val="0"/>
              </a:spcBef>
              <a:buNone/>
              <a:tabLst>
                <a:tab pos="85725" algn="l"/>
              </a:tabLst>
            </a:pPr>
            <a:endParaRPr lang="cs-CZ" sz="1800" b="1" dirty="0">
              <a:latin typeface="Arial" panose="020B0604020202020204" pitchFamily="34" charset="0"/>
              <a:ea typeface="Times New Roman" panose="02020603050405020304" pitchFamily="18" charset="0"/>
            </a:endParaRPr>
          </a:p>
          <a:p>
            <a:pPr marL="0" indent="0">
              <a:spcBef>
                <a:spcPts val="0"/>
              </a:spcBef>
              <a:buNone/>
              <a:tabLst>
                <a:tab pos="85725" algn="l"/>
              </a:tabLst>
            </a:pPr>
            <a:endParaRPr lang="cs-CZ" sz="1800" b="1" dirty="0">
              <a:effectLst/>
              <a:latin typeface="Arial" panose="020B0604020202020204" pitchFamily="34" charset="0"/>
              <a:ea typeface="Times New Roman" panose="02020603050405020304" pitchFamily="18" charset="0"/>
            </a:endParaRPr>
          </a:p>
          <a:p>
            <a:pPr marL="0" indent="0">
              <a:buNone/>
              <a:tabLst>
                <a:tab pos="85725" algn="l"/>
              </a:tabLst>
            </a:pPr>
            <a:endParaRPr lang="cs-CZ" sz="1800" b="1" dirty="0">
              <a:latin typeface="Arial" panose="020B0604020202020204" pitchFamily="34" charset="0"/>
              <a:ea typeface="Times New Roman" panose="02020603050405020304" pitchFamily="18" charset="0"/>
            </a:endParaRPr>
          </a:p>
          <a:p>
            <a:pPr marL="0" indent="0">
              <a:buNone/>
              <a:tabLst>
                <a:tab pos="85725" algn="l"/>
              </a:tabLst>
            </a:pPr>
            <a:endParaRPr lang="cs-CZ" sz="1800" b="1" dirty="0">
              <a:effectLst/>
              <a:latin typeface="Arial" panose="020B0604020202020204" pitchFamily="34" charset="0"/>
              <a:ea typeface="Times New Roman" panose="02020603050405020304" pitchFamily="18" charset="0"/>
            </a:endParaRPr>
          </a:p>
          <a:p>
            <a:pPr marL="0" indent="0">
              <a:buNone/>
              <a:tabLst>
                <a:tab pos="85725" algn="l"/>
              </a:tabLst>
            </a:pPr>
            <a:endParaRPr lang="cs-CZ" sz="1800" b="1" dirty="0">
              <a:latin typeface="Arial" panose="020B0604020202020204" pitchFamily="34" charset="0"/>
              <a:ea typeface="Times New Roman" panose="02020603050405020304" pitchFamily="18" charset="0"/>
            </a:endParaRPr>
          </a:p>
          <a:p>
            <a:pPr marL="0" indent="0">
              <a:buNone/>
              <a:tabLst>
                <a:tab pos="85725" algn="l"/>
              </a:tabLst>
            </a:pPr>
            <a:endParaRPr lang="cs-CZ" sz="1800" b="1" dirty="0">
              <a:solidFill>
                <a:srgbClr val="FF0000"/>
              </a:solidFill>
              <a:effectLst/>
              <a:latin typeface="Segoe UI" panose="020B0502040204020203" pitchFamily="34" charset="0"/>
            </a:endParaRPr>
          </a:p>
          <a:p>
            <a:pPr marL="0" indent="0">
              <a:buNone/>
              <a:tabLst>
                <a:tab pos="85725" algn="l"/>
              </a:tabLst>
            </a:pPr>
            <a:endParaRPr lang="cs-CZ" sz="2200" dirty="0"/>
          </a:p>
          <a:p>
            <a:pPr marL="0" indent="0">
              <a:buNone/>
              <a:tabLst>
                <a:tab pos="85725" algn="l"/>
              </a:tabLst>
            </a:pPr>
            <a:endParaRPr lang="cs-CZ" sz="2200" dirty="0"/>
          </a:p>
          <a:p>
            <a:pPr marL="0" indent="0">
              <a:buNone/>
              <a:tabLst>
                <a:tab pos="85725" algn="l"/>
              </a:tabLst>
            </a:pPr>
            <a:endParaRPr lang="cs-CZ" sz="2200" dirty="0"/>
          </a:p>
          <a:p>
            <a:endParaRPr lang="cs-CZ" sz="3300" b="1" u="sng" dirty="0">
              <a:effectLst/>
              <a:latin typeface="+mj-lt"/>
            </a:endParaRPr>
          </a:p>
          <a:p>
            <a:endParaRPr lang="cs-CZ" sz="3300" b="1" u="sng" dirty="0">
              <a:latin typeface="+mj-lt"/>
            </a:endParaRPr>
          </a:p>
          <a:p>
            <a:pPr marL="0" indent="0">
              <a:buNone/>
            </a:pPr>
            <a:endParaRPr lang="cs-CZ" sz="3300" b="1" u="sng" dirty="0">
              <a:latin typeface="+mj-lt"/>
            </a:endParaRPr>
          </a:p>
          <a:p>
            <a:pPr marL="0" indent="0">
              <a:buNone/>
            </a:pPr>
            <a:endParaRPr lang="cs-CZ" sz="3300" b="1" u="sng" dirty="0">
              <a:effectLst/>
              <a:latin typeface="+mj-lt"/>
            </a:endParaRPr>
          </a:p>
          <a:p>
            <a:pPr marL="0" indent="0">
              <a:buNone/>
            </a:pPr>
            <a:endParaRPr lang="cs-CZ" sz="6200" b="1" u="sng" dirty="0">
              <a:effectLst/>
              <a:latin typeface="+mj-lt"/>
            </a:endParaRPr>
          </a:p>
          <a:p>
            <a:pPr marL="0" indent="0">
              <a:buNone/>
            </a:pPr>
            <a:r>
              <a:rPr lang="cs-CZ" sz="6800" dirty="0"/>
              <a:t>Přidána kategorie CCM (</a:t>
            </a:r>
            <a:r>
              <a:rPr lang="cs-CZ" sz="6800" dirty="0" err="1"/>
              <a:t>corn</a:t>
            </a:r>
            <a:r>
              <a:rPr lang="cs-CZ" sz="6800" dirty="0"/>
              <a:t> cob mix)</a:t>
            </a:r>
          </a:p>
          <a:p>
            <a:pPr marL="0" indent="0">
              <a:buNone/>
            </a:pPr>
            <a:r>
              <a:rPr lang="cs-CZ" sz="6800" dirty="0"/>
              <a:t>CCM (</a:t>
            </a:r>
            <a:r>
              <a:rPr lang="cs-CZ" sz="6800" dirty="0" err="1"/>
              <a:t>Corn</a:t>
            </a:r>
            <a:r>
              <a:rPr lang="cs-CZ" sz="6800" dirty="0"/>
              <a:t>-Cob-Mix) je metoda sklizně kukuřice, která se zaměřuje na sklizeň vlhkého kukuřičného zrna s minimálním podílem vřeten a dalších příměsí. Tato metoda se používá především pro krmení hospodářských zvířat, zejména </a:t>
            </a:r>
            <a:r>
              <a:rPr lang="cs-CZ" sz="6800" dirty="0" err="1"/>
              <a:t>monogastrů</a:t>
            </a:r>
            <a:r>
              <a:rPr lang="cs-CZ" sz="6800" dirty="0"/>
              <a:t>, jako jsou prasata.</a:t>
            </a:r>
          </a:p>
          <a:p>
            <a:pPr marL="0" indent="0">
              <a:buNone/>
            </a:pPr>
            <a:r>
              <a:rPr lang="cs-CZ" sz="6800" dirty="0"/>
              <a:t>Proces CCM zahrnuje sklizeň kukuřice, následné drcení vlhkého zrna a jeho konzervaci ve vacích. </a:t>
            </a:r>
            <a:r>
              <a:rPr lang="cs-CZ" sz="6800" dirty="0">
                <a:hlinkClick r:id="rId3">
                  <a:extLst>
                    <a:ext uri="{A12FA001-AC4F-418D-AE19-62706E023703}">
                      <ahyp:hlinkClr xmlns:ahyp="http://schemas.microsoft.com/office/drawing/2018/hyperlinkcolor" val="tx"/>
                    </a:ext>
                  </a:extLst>
                </a:hlinkClick>
              </a:rPr>
              <a:t>Výhodou této metody je vyšší výnos vlhkého zrna a lepší uchování živin ve srovnání s tradičními metodami</a:t>
            </a:r>
            <a:endParaRPr lang="cs-CZ" sz="6800" dirty="0"/>
          </a:p>
          <a:p>
            <a:pPr marL="0" indent="0">
              <a:buNone/>
              <a:tabLst>
                <a:tab pos="85725" algn="l"/>
              </a:tabLst>
            </a:pPr>
            <a:endParaRPr lang="cs-CZ" sz="1800" dirty="0">
              <a:latin typeface="Arial" panose="020B0604020202020204" pitchFamily="34" charset="0"/>
              <a:ea typeface="Times New Roman" panose="02020603050405020304" pitchFamily="18" charset="0"/>
            </a:endParaRPr>
          </a:p>
          <a:p>
            <a:pPr marL="0" indent="0">
              <a:buNone/>
              <a:tabLst>
                <a:tab pos="85725" algn="l"/>
              </a:tabLst>
            </a:pPr>
            <a:endParaRPr lang="cs-CZ" sz="1800" b="1" dirty="0">
              <a:effectLst/>
              <a:latin typeface="Arial" panose="020B0604020202020204" pitchFamily="34" charset="0"/>
              <a:ea typeface="Times New Roman" panose="02020603050405020304" pitchFamily="18" charset="0"/>
            </a:endParaRPr>
          </a:p>
          <a:p>
            <a:pPr marL="0" indent="0">
              <a:buNone/>
              <a:tabLst>
                <a:tab pos="85725" algn="l"/>
              </a:tabLst>
            </a:pPr>
            <a:endParaRPr lang="cs-CZ" sz="1800" dirty="0">
              <a:effectLst/>
              <a:latin typeface="Times New Roman" panose="02020603050405020304" pitchFamily="18" charset="0"/>
              <a:ea typeface="Times New Roman" panose="02020603050405020304" pitchFamily="18" charset="0"/>
            </a:endParaRPr>
          </a:p>
          <a:p>
            <a:pPr marL="0" indent="0">
              <a:buNone/>
              <a:tabLst>
                <a:tab pos="85725" algn="l"/>
              </a:tabLst>
            </a:pPr>
            <a:r>
              <a:rPr lang="cs-CZ" sz="2200" dirty="0"/>
              <a:t>     </a:t>
            </a:r>
          </a:p>
          <a:p>
            <a:pPr marL="0" indent="0">
              <a:buNone/>
              <a:tabLst>
                <a:tab pos="85725" algn="l"/>
              </a:tabLst>
            </a:pPr>
            <a:endParaRPr lang="cs-CZ" sz="2200" dirty="0"/>
          </a:p>
          <a:p>
            <a:pPr>
              <a:buFont typeface="Wingdings" panose="05000000000000000000" pitchFamily="2" charset="2"/>
              <a:buChar char="§"/>
            </a:pPr>
            <a:endParaRPr lang="cs-CZ" sz="2200" b="1" dirty="0"/>
          </a:p>
        </p:txBody>
      </p:sp>
      <p:pic>
        <p:nvPicPr>
          <p:cNvPr id="6" name="Obrázek 5">
            <a:extLst>
              <a:ext uri="{FF2B5EF4-FFF2-40B4-BE49-F238E27FC236}">
                <a16:creationId xmlns:a16="http://schemas.microsoft.com/office/drawing/2014/main" id="{F0F65EA2-20DB-35A5-9446-9EF746A27F94}"/>
              </a:ext>
            </a:extLst>
          </p:cNvPr>
          <p:cNvPicPr>
            <a:picLocks noChangeAspect="1"/>
          </p:cNvPicPr>
          <p:nvPr/>
        </p:nvPicPr>
        <p:blipFill>
          <a:blip r:embed="rId4"/>
          <a:stretch>
            <a:fillRect/>
          </a:stretch>
        </p:blipFill>
        <p:spPr>
          <a:xfrm>
            <a:off x="3032104" y="1958676"/>
            <a:ext cx="6127791" cy="2435404"/>
          </a:xfrm>
          <a:prstGeom prst="rect">
            <a:avLst/>
          </a:prstGeom>
        </p:spPr>
      </p:pic>
    </p:spTree>
    <p:extLst>
      <p:ext uri="{BB962C8B-B14F-4D97-AF65-F5344CB8AC3E}">
        <p14:creationId xmlns:p14="http://schemas.microsoft.com/office/powerpoint/2010/main" val="3830832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8BF21F-9368-3B88-6FF8-9F303F521CD5}"/>
              </a:ext>
            </a:extLst>
          </p:cNvPr>
          <p:cNvSpPr>
            <a:spLocks noGrp="1"/>
          </p:cNvSpPr>
          <p:nvPr>
            <p:ph type="title"/>
          </p:nvPr>
        </p:nvSpPr>
        <p:spPr>
          <a:xfrm>
            <a:off x="838200" y="365126"/>
            <a:ext cx="10515600" cy="577554"/>
          </a:xfrm>
          <a:solidFill>
            <a:schemeClr val="accent6">
              <a:lumMod val="40000"/>
              <a:lumOff val="60000"/>
            </a:schemeClr>
          </a:solidFill>
        </p:spPr>
        <p:txBody>
          <a:bodyPr>
            <a:noAutofit/>
          </a:bodyPr>
          <a:lstStyle/>
          <a:p>
            <a:pPr algn="ctr">
              <a:lnSpc>
                <a:spcPct val="115000"/>
              </a:lnSpc>
              <a:spcAft>
                <a:spcPts val="1000"/>
              </a:spcAft>
            </a:pPr>
            <a:r>
              <a:rPr lang="cs-CZ" sz="3200" b="1" dirty="0">
                <a:effectLst/>
                <a:latin typeface="+mn-lt"/>
                <a:cs typeface="Times New Roman" panose="02020603050405020304" pitchFamily="18" charset="0"/>
              </a:rPr>
              <a:t>Novela </a:t>
            </a:r>
            <a:r>
              <a:rPr lang="cs-CZ" sz="3200" b="1" dirty="0">
                <a:latin typeface="+mn-lt"/>
                <a:cs typeface="Times New Roman" panose="02020603050405020304" pitchFamily="18" charset="0"/>
              </a:rPr>
              <a:t>vyhlášky 377/2013 Sb.</a:t>
            </a:r>
            <a:endParaRPr lang="cs-CZ" sz="3200" b="1" dirty="0">
              <a:effectLst/>
              <a:latin typeface="+mn-lt"/>
              <a:cs typeface="Times New Roman" panose="02020603050405020304" pitchFamily="18" charset="0"/>
            </a:endParaRPr>
          </a:p>
        </p:txBody>
      </p:sp>
      <p:sp>
        <p:nvSpPr>
          <p:cNvPr id="3" name="Zástupný obsah 2">
            <a:extLst>
              <a:ext uri="{FF2B5EF4-FFF2-40B4-BE49-F238E27FC236}">
                <a16:creationId xmlns:a16="http://schemas.microsoft.com/office/drawing/2014/main" id="{E85909A1-B887-4C88-C038-47A4B6B4C0ED}"/>
              </a:ext>
            </a:extLst>
          </p:cNvPr>
          <p:cNvSpPr>
            <a:spLocks noGrp="1"/>
          </p:cNvSpPr>
          <p:nvPr>
            <p:ph sz="half" idx="1"/>
          </p:nvPr>
        </p:nvSpPr>
        <p:spPr>
          <a:xfrm>
            <a:off x="838200" y="1054440"/>
            <a:ext cx="10515600" cy="5803560"/>
          </a:xfrm>
        </p:spPr>
        <p:txBody>
          <a:bodyPr wrap="square">
            <a:normAutofit fontScale="25000" lnSpcReduction="20000"/>
          </a:bodyPr>
          <a:lstStyle/>
          <a:p>
            <a:pPr marL="0" indent="0">
              <a:buNone/>
            </a:pPr>
            <a:r>
              <a:rPr lang="cs-CZ" sz="8800" b="1" dirty="0"/>
              <a:t>Příloha č. 7</a:t>
            </a:r>
          </a:p>
          <a:p>
            <a:pPr marL="0" indent="0">
              <a:buNone/>
            </a:pPr>
            <a:r>
              <a:rPr lang="pt-BR" sz="8800" b="1" dirty="0"/>
              <a:t>Způsob a forma elektronického předávání evidence</a:t>
            </a:r>
            <a:endParaRPr lang="cs-CZ" sz="8800" b="1" dirty="0"/>
          </a:p>
          <a:p>
            <a:pPr marL="0" indent="0">
              <a:spcBef>
                <a:spcPts val="0"/>
              </a:spcBef>
              <a:buNone/>
              <a:tabLst>
                <a:tab pos="85725" algn="l"/>
              </a:tabLst>
            </a:pPr>
            <a:endParaRPr lang="cs-CZ" sz="8800" dirty="0"/>
          </a:p>
          <a:p>
            <a:pPr marL="0" indent="0">
              <a:spcBef>
                <a:spcPts val="0"/>
              </a:spcBef>
              <a:buNone/>
              <a:tabLst>
                <a:tab pos="85725" algn="l"/>
              </a:tabLst>
            </a:pPr>
            <a:endParaRPr lang="cs-CZ" sz="1800" b="1" dirty="0">
              <a:effectLst/>
              <a:latin typeface="Arial" panose="020B0604020202020204" pitchFamily="34" charset="0"/>
              <a:ea typeface="Times New Roman" panose="02020603050405020304" pitchFamily="18" charset="0"/>
            </a:endParaRPr>
          </a:p>
          <a:p>
            <a:pPr>
              <a:spcBef>
                <a:spcPts val="0"/>
              </a:spcBef>
              <a:buFont typeface="Wingdings" panose="05000000000000000000" pitchFamily="2" charset="2"/>
              <a:buChar char="§"/>
              <a:tabLst>
                <a:tab pos="85725" algn="l"/>
              </a:tabLst>
            </a:pPr>
            <a:r>
              <a:rPr lang="cs-CZ" sz="8800" dirty="0"/>
              <a:t>Údaje jsou předávány v elektronické podobě formou automatizovaného datového výstupu. Elektronická aplikace ministerstva umožňuje předání automatizovaného datového výstupu prostřednictvím webové služby nebo manuálním nahráním tohoto výstupu. Detailní technický popis předávaných dat zveřejňuje ministerstvo prostřednictvím internetových stránek.</a:t>
            </a:r>
          </a:p>
          <a:p>
            <a:pPr marL="0" indent="0">
              <a:spcBef>
                <a:spcPts val="0"/>
              </a:spcBef>
              <a:buNone/>
              <a:tabLst>
                <a:tab pos="85725" algn="l"/>
              </a:tabLst>
            </a:pPr>
            <a:endParaRPr lang="cs-CZ" sz="8800" dirty="0"/>
          </a:p>
          <a:p>
            <a:pPr marL="0" indent="0">
              <a:spcBef>
                <a:spcPts val="0"/>
              </a:spcBef>
              <a:buNone/>
              <a:tabLst>
                <a:tab pos="85725" algn="l"/>
              </a:tabLst>
            </a:pPr>
            <a:endParaRPr lang="cs-CZ" sz="4300" dirty="0"/>
          </a:p>
          <a:p>
            <a:pPr>
              <a:spcBef>
                <a:spcPts val="0"/>
              </a:spcBef>
              <a:buFont typeface="Wingdings" panose="05000000000000000000" pitchFamily="2" charset="2"/>
              <a:buChar char="§"/>
              <a:tabLst>
                <a:tab pos="85725" algn="l"/>
              </a:tabLst>
            </a:pPr>
            <a:r>
              <a:rPr lang="cs-CZ" sz="8800" dirty="0"/>
              <a:t>Struktura datového souboru je nově přizpůsobena novému typu struktury podle vzoru u přípravků na ochranu rostlin, kde se osvědčila a nezpůsobuje problémy na rozdíl od původní struktury datového souboru u hnojiv.</a:t>
            </a:r>
          </a:p>
          <a:p>
            <a:pPr marL="0" indent="0">
              <a:spcBef>
                <a:spcPts val="0"/>
              </a:spcBef>
              <a:buNone/>
              <a:tabLst>
                <a:tab pos="85725" algn="l"/>
              </a:tabLst>
            </a:pPr>
            <a:endParaRPr lang="cs-CZ" sz="1800" b="1" dirty="0">
              <a:effectLst/>
              <a:latin typeface="Arial" panose="020B0604020202020204" pitchFamily="34" charset="0"/>
              <a:ea typeface="Times New Roman" panose="02020603050405020304" pitchFamily="18" charset="0"/>
            </a:endParaRPr>
          </a:p>
          <a:p>
            <a:pPr marL="0" indent="0">
              <a:spcBef>
                <a:spcPts val="0"/>
              </a:spcBef>
              <a:buNone/>
              <a:tabLst>
                <a:tab pos="85725" algn="l"/>
              </a:tabLst>
            </a:pPr>
            <a:endParaRPr lang="cs-CZ" sz="1800" b="1" dirty="0">
              <a:latin typeface="Arial" panose="020B0604020202020204" pitchFamily="34" charset="0"/>
              <a:ea typeface="Times New Roman" panose="02020603050405020304" pitchFamily="18" charset="0"/>
            </a:endParaRPr>
          </a:p>
          <a:p>
            <a:pPr marL="0" indent="0">
              <a:spcBef>
                <a:spcPts val="0"/>
              </a:spcBef>
              <a:buNone/>
              <a:tabLst>
                <a:tab pos="85725" algn="l"/>
              </a:tabLst>
            </a:pPr>
            <a:endParaRPr lang="cs-CZ" sz="1800" b="1" dirty="0">
              <a:effectLst/>
              <a:latin typeface="Arial" panose="020B0604020202020204" pitchFamily="34" charset="0"/>
              <a:ea typeface="Times New Roman" panose="02020603050405020304" pitchFamily="18" charset="0"/>
            </a:endParaRPr>
          </a:p>
          <a:p>
            <a:pPr marL="0" indent="0">
              <a:buNone/>
              <a:tabLst>
                <a:tab pos="85725" algn="l"/>
              </a:tabLst>
            </a:pPr>
            <a:endParaRPr lang="cs-CZ" sz="1800" b="1" dirty="0">
              <a:latin typeface="Arial" panose="020B0604020202020204" pitchFamily="34" charset="0"/>
              <a:ea typeface="Times New Roman" panose="02020603050405020304" pitchFamily="18" charset="0"/>
            </a:endParaRPr>
          </a:p>
          <a:p>
            <a:pPr marL="0" indent="0">
              <a:buNone/>
              <a:tabLst>
                <a:tab pos="85725" algn="l"/>
              </a:tabLst>
            </a:pPr>
            <a:endParaRPr lang="cs-CZ" sz="1800" b="1" dirty="0">
              <a:effectLst/>
              <a:latin typeface="Arial" panose="020B0604020202020204" pitchFamily="34" charset="0"/>
              <a:ea typeface="Times New Roman" panose="02020603050405020304" pitchFamily="18" charset="0"/>
            </a:endParaRPr>
          </a:p>
          <a:p>
            <a:pPr marL="0" indent="0">
              <a:buNone/>
              <a:tabLst>
                <a:tab pos="85725" algn="l"/>
              </a:tabLst>
            </a:pPr>
            <a:endParaRPr lang="cs-CZ" sz="1800" b="1" dirty="0">
              <a:latin typeface="Arial" panose="020B0604020202020204" pitchFamily="34" charset="0"/>
              <a:ea typeface="Times New Roman" panose="02020603050405020304" pitchFamily="18" charset="0"/>
            </a:endParaRPr>
          </a:p>
          <a:p>
            <a:pPr marL="0" indent="0">
              <a:buNone/>
              <a:tabLst>
                <a:tab pos="85725" algn="l"/>
              </a:tabLst>
            </a:pPr>
            <a:endParaRPr lang="cs-CZ" sz="1800" b="1" dirty="0">
              <a:solidFill>
                <a:srgbClr val="FF0000"/>
              </a:solidFill>
              <a:effectLst/>
              <a:latin typeface="Segoe UI" panose="020B0502040204020203" pitchFamily="34" charset="0"/>
            </a:endParaRPr>
          </a:p>
          <a:p>
            <a:pPr marL="0" indent="0">
              <a:buNone/>
              <a:tabLst>
                <a:tab pos="85725" algn="l"/>
              </a:tabLst>
            </a:pPr>
            <a:endParaRPr lang="cs-CZ" sz="2200" dirty="0"/>
          </a:p>
          <a:p>
            <a:pPr marL="0" indent="0">
              <a:buNone/>
              <a:tabLst>
                <a:tab pos="85725" algn="l"/>
              </a:tabLst>
            </a:pPr>
            <a:endParaRPr lang="cs-CZ" sz="2200" dirty="0"/>
          </a:p>
          <a:p>
            <a:pPr marL="0" indent="0">
              <a:buNone/>
              <a:tabLst>
                <a:tab pos="85725" algn="l"/>
              </a:tabLst>
            </a:pPr>
            <a:endParaRPr lang="cs-CZ" sz="2200" dirty="0"/>
          </a:p>
          <a:p>
            <a:endParaRPr lang="cs-CZ" sz="3300" b="1" u="sng" dirty="0">
              <a:effectLst/>
              <a:latin typeface="+mj-lt"/>
            </a:endParaRPr>
          </a:p>
          <a:p>
            <a:endParaRPr lang="cs-CZ" sz="3300" b="1" u="sng" dirty="0">
              <a:latin typeface="+mj-lt"/>
            </a:endParaRPr>
          </a:p>
          <a:p>
            <a:pPr marL="0" indent="0">
              <a:buNone/>
            </a:pPr>
            <a:endParaRPr lang="cs-CZ" sz="3300" b="1" u="sng" dirty="0">
              <a:latin typeface="+mj-lt"/>
            </a:endParaRPr>
          </a:p>
          <a:p>
            <a:pPr marL="0" indent="0">
              <a:buNone/>
            </a:pPr>
            <a:endParaRPr lang="cs-CZ" sz="3300" b="1" u="sng" dirty="0">
              <a:effectLst/>
              <a:latin typeface="+mj-lt"/>
            </a:endParaRPr>
          </a:p>
          <a:p>
            <a:pPr marL="0" indent="0">
              <a:buNone/>
            </a:pPr>
            <a:endParaRPr lang="cs-CZ" sz="6200" b="1" u="sng" dirty="0">
              <a:effectLst/>
              <a:latin typeface="+mj-lt"/>
            </a:endParaRPr>
          </a:p>
          <a:p>
            <a:pPr marL="0" indent="0">
              <a:buNone/>
              <a:tabLst>
                <a:tab pos="85725" algn="l"/>
              </a:tabLst>
            </a:pPr>
            <a:endParaRPr lang="cs-CZ" sz="1800" dirty="0">
              <a:latin typeface="Arial" panose="020B0604020202020204" pitchFamily="34" charset="0"/>
              <a:ea typeface="Times New Roman" panose="02020603050405020304" pitchFamily="18" charset="0"/>
            </a:endParaRPr>
          </a:p>
          <a:p>
            <a:pPr marL="0" indent="0">
              <a:buNone/>
              <a:tabLst>
                <a:tab pos="85725" algn="l"/>
              </a:tabLst>
            </a:pPr>
            <a:endParaRPr lang="cs-CZ" sz="1800" b="1" dirty="0">
              <a:effectLst/>
              <a:latin typeface="Arial" panose="020B0604020202020204" pitchFamily="34" charset="0"/>
              <a:ea typeface="Times New Roman" panose="02020603050405020304" pitchFamily="18" charset="0"/>
            </a:endParaRPr>
          </a:p>
          <a:p>
            <a:pPr marL="0" indent="0">
              <a:buNone/>
              <a:tabLst>
                <a:tab pos="85725" algn="l"/>
              </a:tabLst>
            </a:pPr>
            <a:endParaRPr lang="cs-CZ" sz="1800" dirty="0">
              <a:effectLst/>
              <a:latin typeface="Times New Roman" panose="02020603050405020304" pitchFamily="18" charset="0"/>
              <a:ea typeface="Times New Roman" panose="02020603050405020304" pitchFamily="18" charset="0"/>
            </a:endParaRPr>
          </a:p>
          <a:p>
            <a:pPr marL="0" indent="0">
              <a:buNone/>
              <a:tabLst>
                <a:tab pos="85725" algn="l"/>
              </a:tabLst>
            </a:pPr>
            <a:r>
              <a:rPr lang="cs-CZ" sz="2200" dirty="0"/>
              <a:t>     </a:t>
            </a:r>
          </a:p>
          <a:p>
            <a:pPr marL="0" indent="0">
              <a:buNone/>
              <a:tabLst>
                <a:tab pos="85725" algn="l"/>
              </a:tabLst>
            </a:pPr>
            <a:endParaRPr lang="cs-CZ" sz="2200" dirty="0"/>
          </a:p>
          <a:p>
            <a:pPr>
              <a:buFont typeface="Wingdings" panose="05000000000000000000" pitchFamily="2" charset="2"/>
              <a:buChar char="§"/>
            </a:pPr>
            <a:endParaRPr lang="cs-CZ" sz="2200" b="1" dirty="0"/>
          </a:p>
        </p:txBody>
      </p:sp>
    </p:spTree>
    <p:extLst>
      <p:ext uri="{BB962C8B-B14F-4D97-AF65-F5344CB8AC3E}">
        <p14:creationId xmlns:p14="http://schemas.microsoft.com/office/powerpoint/2010/main" val="4286619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8BF21F-9368-3B88-6FF8-9F303F521CD5}"/>
              </a:ext>
            </a:extLst>
          </p:cNvPr>
          <p:cNvSpPr>
            <a:spLocks noGrp="1"/>
          </p:cNvSpPr>
          <p:nvPr>
            <p:ph type="title"/>
          </p:nvPr>
        </p:nvSpPr>
        <p:spPr>
          <a:xfrm>
            <a:off x="838200" y="365126"/>
            <a:ext cx="10515600" cy="577554"/>
          </a:xfrm>
          <a:solidFill>
            <a:schemeClr val="accent6">
              <a:lumMod val="40000"/>
              <a:lumOff val="60000"/>
            </a:schemeClr>
          </a:solidFill>
        </p:spPr>
        <p:txBody>
          <a:bodyPr>
            <a:noAutofit/>
          </a:bodyPr>
          <a:lstStyle/>
          <a:p>
            <a:pPr algn="ctr">
              <a:lnSpc>
                <a:spcPct val="115000"/>
              </a:lnSpc>
              <a:spcAft>
                <a:spcPts val="1000"/>
              </a:spcAft>
            </a:pPr>
            <a:r>
              <a:rPr lang="cs-CZ" sz="3200" b="1" dirty="0">
                <a:effectLst/>
                <a:latin typeface="+mn-lt"/>
                <a:cs typeface="Times New Roman" panose="02020603050405020304" pitchFamily="18" charset="0"/>
              </a:rPr>
              <a:t>Evidence hnojení a výnosů</a:t>
            </a:r>
          </a:p>
        </p:txBody>
      </p:sp>
      <p:sp>
        <p:nvSpPr>
          <p:cNvPr id="3" name="Zástupný obsah 2">
            <a:extLst>
              <a:ext uri="{FF2B5EF4-FFF2-40B4-BE49-F238E27FC236}">
                <a16:creationId xmlns:a16="http://schemas.microsoft.com/office/drawing/2014/main" id="{E85909A1-B887-4C88-C038-47A4B6B4C0ED}"/>
              </a:ext>
            </a:extLst>
          </p:cNvPr>
          <p:cNvSpPr>
            <a:spLocks noGrp="1"/>
          </p:cNvSpPr>
          <p:nvPr>
            <p:ph sz="half" idx="1"/>
          </p:nvPr>
        </p:nvSpPr>
        <p:spPr>
          <a:xfrm>
            <a:off x="838200" y="942680"/>
            <a:ext cx="10515600" cy="5732440"/>
          </a:xfrm>
        </p:spPr>
        <p:txBody>
          <a:bodyPr wrap="square">
            <a:normAutofit fontScale="92500" lnSpcReduction="10000"/>
          </a:bodyPr>
          <a:lstStyle/>
          <a:p>
            <a:pPr marL="0" marR="0" lvl="2" indent="0" algn="ctr" defTabSz="914400" rtl="0" eaLnBrk="0" fontAlgn="base" latinLnBrk="0" hangingPunct="0">
              <a:lnSpc>
                <a:spcPct val="100000"/>
              </a:lnSpc>
              <a:spcBef>
                <a:spcPts val="1200"/>
              </a:spcBef>
              <a:spcAft>
                <a:spcPts val="1200"/>
              </a:spcAft>
              <a:buClrTx/>
              <a:buSzTx/>
              <a:buFont typeface="Arial" panose="020B0604020202020204" pitchFamily="34" charset="0"/>
              <a:buNone/>
              <a:tabLst/>
              <a:defRPr/>
            </a:pPr>
            <a:r>
              <a:rPr kumimoji="0" lang="cs-CZ" altLang="cs-CZ" sz="2800" b="1"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Základní požadavky na evidence stanoví vyhláška č. 377/2013 Sb.</a:t>
            </a:r>
          </a:p>
          <a:p>
            <a:pPr marL="457200" marR="0" lvl="2" indent="-457200" algn="l" defTabSz="914400" rtl="0" eaLnBrk="0" fontAlgn="base" latinLnBrk="0" hangingPunct="0">
              <a:lnSpc>
                <a:spcPct val="100000"/>
              </a:lnSpc>
              <a:spcBef>
                <a:spcPts val="1200"/>
              </a:spcBef>
              <a:spcAft>
                <a:spcPts val="0"/>
              </a:spcAft>
              <a:buClrTx/>
              <a:buSzTx/>
              <a:buFont typeface="Arial" panose="020B0604020202020204" pitchFamily="34" charset="0"/>
              <a:buChar char="•"/>
              <a:tabLst/>
              <a:defRPr/>
            </a:pPr>
            <a:r>
              <a:rPr kumimoji="0" lang="cs-CZ" altLang="cs-CZ" sz="2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Obsah evidence – stanoven v příloze vyhlášky</a:t>
            </a:r>
          </a:p>
          <a:p>
            <a:pPr marL="457200" marR="0" lvl="2" indent="-457200" algn="l" defTabSz="914400" rtl="0" eaLnBrk="0" fontAlgn="base" latinLnBrk="0" hangingPunct="0">
              <a:lnSpc>
                <a:spcPct val="100000"/>
              </a:lnSpc>
              <a:spcBef>
                <a:spcPts val="1200"/>
              </a:spcBef>
              <a:spcAft>
                <a:spcPts val="0"/>
              </a:spcAft>
              <a:buClrTx/>
              <a:buSzTx/>
              <a:buFont typeface="Arial" panose="020B0604020202020204" pitchFamily="34" charset="0"/>
              <a:buChar char="•"/>
              <a:tabLst/>
              <a:defRPr/>
            </a:pPr>
            <a:r>
              <a:rPr kumimoji="0" lang="cs-CZ" altLang="cs-CZ" sz="2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Obsah živin ve statkových a organických hnojivech – výsledky vlastních rozborů x normativy podle vyhlášky č. 377/2013 Sb.</a:t>
            </a:r>
          </a:p>
          <a:p>
            <a:pPr marL="457200" marR="0" lvl="2" indent="-457200" algn="l" defTabSz="914400" rtl="0" eaLnBrk="0" fontAlgn="base" latinLnBrk="0" hangingPunct="0">
              <a:lnSpc>
                <a:spcPct val="100000"/>
              </a:lnSpc>
              <a:spcBef>
                <a:spcPts val="1200"/>
              </a:spcBef>
              <a:spcAft>
                <a:spcPts val="0"/>
              </a:spcAft>
              <a:buClrTx/>
              <a:buSzTx/>
              <a:buFont typeface="Arial" panose="020B0604020202020204" pitchFamily="34" charset="0"/>
              <a:buChar char="•"/>
              <a:tabLst/>
              <a:defRPr/>
            </a:pPr>
            <a:r>
              <a:rPr kumimoji="0" lang="cs-CZ" altLang="cs-CZ" sz="2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Povinnost evidence hnojení se </a:t>
            </a:r>
            <a:r>
              <a:rPr kumimoji="0" lang="cs-CZ" altLang="cs-CZ" sz="2400" b="1" i="0" u="sng"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nevztahuje na vedlejší produkty vznikající při pěstování kulturních rostlin, s výjimkou slámy</a:t>
            </a:r>
            <a:r>
              <a:rPr kumimoji="0" lang="cs-CZ" altLang="cs-CZ" sz="2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Povinnost se ale vztahuje na použití hlavních produktů ke hnojení (zelené hnojení – meziplodiny, tráva, …) </a:t>
            </a:r>
          </a:p>
          <a:p>
            <a:pPr marL="457200" marR="0" lvl="2" indent="-457200" algn="l" defTabSz="914400" rtl="0" eaLnBrk="0" fontAlgn="base" latinLnBrk="0" hangingPunct="0">
              <a:lnSpc>
                <a:spcPct val="100000"/>
              </a:lnSpc>
              <a:spcBef>
                <a:spcPts val="1200"/>
              </a:spcBef>
              <a:spcAft>
                <a:spcPts val="600"/>
              </a:spcAft>
              <a:buClrTx/>
              <a:buSzTx/>
              <a:buFont typeface="Arial" panose="020B0604020202020204" pitchFamily="34" charset="0"/>
              <a:buChar char="•"/>
              <a:tabLst/>
              <a:defRPr/>
            </a:pPr>
            <a:r>
              <a:rPr kumimoji="0" lang="cs-CZ" altLang="cs-CZ" sz="2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Skliditelné rostlinné zbytky se do evidence zaznamenávají </a:t>
            </a:r>
            <a:r>
              <a:rPr kumimoji="0" lang="cs-CZ" altLang="cs-CZ" sz="2400" b="1"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bez uvedení množství hmoty  a živin</a:t>
            </a:r>
            <a:endParaRPr kumimoji="0" lang="cs-CZ" altLang="cs-CZ" sz="2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a:p>
            <a:pPr marL="0" marR="0" lvl="2"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cs-CZ" altLang="cs-CZ" sz="2400" b="1" i="1"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a:t>
            </a:r>
            <a:r>
              <a:rPr kumimoji="0" lang="cs-CZ" altLang="cs-CZ" sz="2400" b="1" i="1" u="sng"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Doporučuje se však evidovat zapravení/mulčování všech skliditelných rostlinných    </a:t>
            </a:r>
          </a:p>
          <a:p>
            <a:pPr marL="0" marR="0" lvl="2"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cs-CZ" altLang="cs-CZ" sz="2400" b="1" i="1"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a:t>
            </a:r>
            <a:r>
              <a:rPr kumimoji="0" lang="cs-CZ" altLang="cs-CZ" sz="2400" b="1" i="1" u="sng"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zbytků </a:t>
            </a:r>
            <a:r>
              <a:rPr kumimoji="0" lang="cs-CZ" altLang="cs-CZ" sz="2400" b="0" i="1"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kontrola dotačních podmínek (</a:t>
            </a:r>
            <a:r>
              <a:rPr kumimoji="0" lang="cs-CZ" altLang="cs-CZ" sz="2400" b="0" i="1" u="none" strike="noStrike" kern="1200" cap="none" spc="0" normalizeH="0" baseline="0" noProof="0" dirty="0" err="1">
                <a:ln>
                  <a:noFill/>
                </a:ln>
                <a:solidFill>
                  <a:prstClr val="black"/>
                </a:solidFill>
                <a:effectLst/>
                <a:uLnTx/>
                <a:uFillTx/>
                <a:latin typeface="Calibri" panose="020F0502020204030204"/>
                <a:ea typeface="+mn-ea"/>
                <a:cs typeface="Times New Roman" panose="02020603050405020304" pitchFamily="18" charset="0"/>
              </a:rPr>
              <a:t>půdoochranné</a:t>
            </a:r>
            <a:r>
              <a:rPr kumimoji="0" lang="cs-CZ" altLang="cs-CZ" sz="2400" b="0" i="1"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technologie, udržitelné    </a:t>
            </a:r>
          </a:p>
          <a:p>
            <a:pPr marL="0" marR="0" lvl="2"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cs-CZ" altLang="cs-CZ" sz="2400" b="0" i="1"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hospodaření s organickou hmotou v půdě) </a:t>
            </a:r>
          </a:p>
          <a:p>
            <a:pPr marL="457200" marR="0" lvl="2" indent="-457200" algn="just" defTabSz="914400" rtl="0" eaLnBrk="0" fontAlgn="base" latinLnBrk="0" hangingPunct="0">
              <a:lnSpc>
                <a:spcPct val="100000"/>
              </a:lnSpc>
              <a:spcBef>
                <a:spcPts val="1200"/>
              </a:spcBef>
              <a:spcAft>
                <a:spcPts val="0"/>
              </a:spcAft>
              <a:buClrTx/>
              <a:buSzTx/>
              <a:buFont typeface="Arial" panose="020B0604020202020204" pitchFamily="34" charset="0"/>
              <a:buChar char="•"/>
              <a:tabLst/>
              <a:defRPr/>
            </a:pPr>
            <a:r>
              <a:rPr kumimoji="0" lang="cs-CZ" altLang="cs-CZ" sz="2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Pomocné půdní látky, rostlinné biostimulanty nebo substráty se do evidence zaznamenávají </a:t>
            </a:r>
            <a:r>
              <a:rPr kumimoji="0" lang="cs-CZ" altLang="cs-CZ" sz="2400" b="1"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bez uvedení množství živin</a:t>
            </a:r>
          </a:p>
          <a:p>
            <a:pPr marL="0" lvl="2" indent="0" algn="ctr" eaLnBrk="0" fontAlgn="base" hangingPunct="0">
              <a:lnSpc>
                <a:spcPct val="100000"/>
              </a:lnSpc>
              <a:spcBef>
                <a:spcPts val="0"/>
              </a:spcBef>
              <a:buNone/>
              <a:defRPr/>
            </a:pPr>
            <a:endParaRPr lang="cs-CZ" altLang="cs-CZ" sz="2200" i="1" dirty="0">
              <a:solidFill>
                <a:srgbClr val="000000"/>
              </a:solidFill>
              <a:cs typeface="Times New Roman" panose="02020603050405020304" pitchFamily="18" charset="0"/>
            </a:endParaRPr>
          </a:p>
          <a:p>
            <a:pPr marL="0" marR="0" lvl="2" indent="0" algn="l" defTabSz="914400" rtl="0" eaLnBrk="0" fontAlgn="base" latinLnBrk="0" hangingPunct="0">
              <a:lnSpc>
                <a:spcPct val="100000"/>
              </a:lnSpc>
              <a:spcBef>
                <a:spcPct val="0"/>
              </a:spcBef>
              <a:spcAft>
                <a:spcPts val="600"/>
              </a:spcAft>
              <a:buClrTx/>
              <a:buSzTx/>
              <a:buNone/>
              <a:tabLst/>
              <a:defRPr/>
            </a:pPr>
            <a:endParaRPr lang="cs-CZ" altLang="cs-CZ" sz="2400" dirty="0">
              <a:cs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1058657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8BF21F-9368-3B88-6FF8-9F303F521CD5}"/>
              </a:ext>
            </a:extLst>
          </p:cNvPr>
          <p:cNvSpPr>
            <a:spLocks noGrp="1"/>
          </p:cNvSpPr>
          <p:nvPr>
            <p:ph type="title"/>
          </p:nvPr>
        </p:nvSpPr>
        <p:spPr>
          <a:xfrm>
            <a:off x="838200" y="365126"/>
            <a:ext cx="10515600" cy="577554"/>
          </a:xfrm>
          <a:solidFill>
            <a:schemeClr val="accent6">
              <a:lumMod val="40000"/>
              <a:lumOff val="60000"/>
            </a:schemeClr>
          </a:solidFill>
        </p:spPr>
        <p:txBody>
          <a:bodyPr>
            <a:noAutofit/>
          </a:bodyPr>
          <a:lstStyle/>
          <a:p>
            <a:pPr algn="ctr">
              <a:lnSpc>
                <a:spcPct val="115000"/>
              </a:lnSpc>
              <a:spcAft>
                <a:spcPts val="1000"/>
              </a:spcAft>
            </a:pPr>
            <a:r>
              <a:rPr lang="cs-CZ" sz="3200" b="1" dirty="0">
                <a:effectLst/>
                <a:latin typeface="+mn-lt"/>
                <a:cs typeface="Times New Roman" panose="02020603050405020304" pitchFamily="18" charset="0"/>
              </a:rPr>
              <a:t>Novela zákona o hnojivech</a:t>
            </a:r>
          </a:p>
        </p:txBody>
      </p:sp>
      <p:sp>
        <p:nvSpPr>
          <p:cNvPr id="8" name="TextovéPole 7">
            <a:extLst>
              <a:ext uri="{FF2B5EF4-FFF2-40B4-BE49-F238E27FC236}">
                <a16:creationId xmlns:a16="http://schemas.microsoft.com/office/drawing/2014/main" id="{9337BAC2-F032-C123-4453-8F572B4DD904}"/>
              </a:ext>
            </a:extLst>
          </p:cNvPr>
          <p:cNvSpPr txBox="1"/>
          <p:nvPr/>
        </p:nvSpPr>
        <p:spPr>
          <a:xfrm>
            <a:off x="838200" y="1197390"/>
            <a:ext cx="10515600" cy="1200329"/>
          </a:xfrm>
          <a:prstGeom prst="rect">
            <a:avLst/>
          </a:prstGeom>
          <a:solidFill>
            <a:schemeClr val="accent3">
              <a:lumMod val="20000"/>
              <a:lumOff val="80000"/>
            </a:schemeClr>
          </a:solidFill>
        </p:spPr>
        <p:txBody>
          <a:bodyPr wrap="square" rtlCol="0">
            <a:spAutoFit/>
          </a:bodyPr>
          <a:lstStyle/>
          <a:p>
            <a:pPr algn="just"/>
            <a:r>
              <a:rPr lang="cs-CZ" sz="2400" b="1" dirty="0"/>
              <a:t>Zákon č. 70/2025 Sb.</a:t>
            </a:r>
            <a:r>
              <a:rPr lang="cs-CZ" sz="2400" dirty="0"/>
              <a:t>, kterým se mění zákon č. 166/1999 Sb., o veterinární péči a o změně některých souvisejících zákonů (veterinární zákon), ve znění pozdějších předpisů, a další související zákony</a:t>
            </a:r>
            <a:endParaRPr lang="cs-CZ" sz="2400" b="1" dirty="0"/>
          </a:p>
        </p:txBody>
      </p:sp>
      <p:sp>
        <p:nvSpPr>
          <p:cNvPr id="10" name="TextovéPole 9">
            <a:extLst>
              <a:ext uri="{FF2B5EF4-FFF2-40B4-BE49-F238E27FC236}">
                <a16:creationId xmlns:a16="http://schemas.microsoft.com/office/drawing/2014/main" id="{52A97B51-C62C-2C97-66FF-CC9A500CFB7A}"/>
              </a:ext>
            </a:extLst>
          </p:cNvPr>
          <p:cNvSpPr txBox="1"/>
          <p:nvPr/>
        </p:nvSpPr>
        <p:spPr>
          <a:xfrm>
            <a:off x="861064" y="4044783"/>
            <a:ext cx="4597400" cy="830997"/>
          </a:xfrm>
          <a:prstGeom prst="rect">
            <a:avLst/>
          </a:prstGeom>
          <a:solidFill>
            <a:schemeClr val="accent6">
              <a:lumMod val="20000"/>
              <a:lumOff val="80000"/>
            </a:schemeClr>
          </a:solidFill>
        </p:spPr>
        <p:txBody>
          <a:bodyPr wrap="square" rtlCol="0">
            <a:spAutoFit/>
          </a:bodyPr>
          <a:lstStyle>
            <a:defPPr>
              <a:defRPr lang="cs-CZ"/>
            </a:defPPr>
            <a:lvl1pPr algn="just">
              <a:defRPr sz="2400" b="1"/>
            </a:lvl1pPr>
          </a:lstStyle>
          <a:p>
            <a:pPr algn="ctr"/>
            <a:r>
              <a:rPr lang="cs-CZ" dirty="0"/>
              <a:t>Novela zákona o hnojivech</a:t>
            </a:r>
          </a:p>
          <a:p>
            <a:pPr algn="ctr"/>
            <a:r>
              <a:rPr lang="cs-CZ" b="0" dirty="0"/>
              <a:t>156/1998 Sb.</a:t>
            </a:r>
          </a:p>
        </p:txBody>
      </p:sp>
      <p:sp>
        <p:nvSpPr>
          <p:cNvPr id="12" name="TextovéPole 11">
            <a:extLst>
              <a:ext uri="{FF2B5EF4-FFF2-40B4-BE49-F238E27FC236}">
                <a16:creationId xmlns:a16="http://schemas.microsoft.com/office/drawing/2014/main" id="{F1A201EA-5F84-842B-90F1-3C5F234ED6D2}"/>
              </a:ext>
            </a:extLst>
          </p:cNvPr>
          <p:cNvSpPr txBox="1"/>
          <p:nvPr/>
        </p:nvSpPr>
        <p:spPr>
          <a:xfrm>
            <a:off x="6858000" y="4044783"/>
            <a:ext cx="4505964" cy="830997"/>
          </a:xfrm>
          <a:prstGeom prst="rect">
            <a:avLst/>
          </a:prstGeom>
          <a:solidFill>
            <a:schemeClr val="accent1">
              <a:lumMod val="20000"/>
              <a:lumOff val="80000"/>
            </a:schemeClr>
          </a:solidFill>
        </p:spPr>
        <p:txBody>
          <a:bodyPr wrap="square" rtlCol="0">
            <a:spAutoFit/>
          </a:bodyPr>
          <a:lstStyle>
            <a:defPPr>
              <a:defRPr lang="cs-CZ"/>
            </a:defPPr>
            <a:lvl1pPr algn="just">
              <a:defRPr sz="2400" b="1"/>
            </a:lvl1pPr>
          </a:lstStyle>
          <a:p>
            <a:pPr algn="ctr"/>
            <a:r>
              <a:rPr lang="cs-CZ" dirty="0"/>
              <a:t>Novela zákona o vodách</a:t>
            </a:r>
          </a:p>
          <a:p>
            <a:pPr algn="ctr"/>
            <a:r>
              <a:rPr lang="cs-CZ" b="0" dirty="0"/>
              <a:t>254/2001 Sb.</a:t>
            </a:r>
          </a:p>
        </p:txBody>
      </p:sp>
      <p:sp>
        <p:nvSpPr>
          <p:cNvPr id="13" name="Pravá složená závorka 12">
            <a:extLst>
              <a:ext uri="{FF2B5EF4-FFF2-40B4-BE49-F238E27FC236}">
                <a16:creationId xmlns:a16="http://schemas.microsoft.com/office/drawing/2014/main" id="{D858738E-F21F-2EE6-4703-49E2EC3AB17A}"/>
              </a:ext>
            </a:extLst>
          </p:cNvPr>
          <p:cNvSpPr/>
          <p:nvPr/>
        </p:nvSpPr>
        <p:spPr>
          <a:xfrm rot="16200000">
            <a:off x="5617758" y="148040"/>
            <a:ext cx="1200327" cy="6035043"/>
          </a:xfrm>
          <a:prstGeom prst="rightBrace">
            <a:avLst>
              <a:gd name="adj1" fmla="val 8333"/>
              <a:gd name="adj2" fmla="val 4857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4" name="TextovéPole 13">
            <a:extLst>
              <a:ext uri="{FF2B5EF4-FFF2-40B4-BE49-F238E27FC236}">
                <a16:creationId xmlns:a16="http://schemas.microsoft.com/office/drawing/2014/main" id="{0D648600-BE3E-C3CD-3E97-BB6F9FD27E92}"/>
              </a:ext>
            </a:extLst>
          </p:cNvPr>
          <p:cNvSpPr txBox="1"/>
          <p:nvPr/>
        </p:nvSpPr>
        <p:spPr>
          <a:xfrm>
            <a:off x="5110480" y="3244334"/>
            <a:ext cx="2672080" cy="400110"/>
          </a:xfrm>
          <a:prstGeom prst="rect">
            <a:avLst/>
          </a:prstGeom>
          <a:noFill/>
        </p:spPr>
        <p:txBody>
          <a:bodyPr wrap="square" rtlCol="0">
            <a:spAutoFit/>
          </a:bodyPr>
          <a:lstStyle/>
          <a:p>
            <a:r>
              <a:rPr lang="cs-CZ" sz="2000" dirty="0"/>
              <a:t>Účinnost 1.4.2025</a:t>
            </a:r>
          </a:p>
        </p:txBody>
      </p:sp>
    </p:spTree>
    <p:extLst>
      <p:ext uri="{BB962C8B-B14F-4D97-AF65-F5344CB8AC3E}">
        <p14:creationId xmlns:p14="http://schemas.microsoft.com/office/powerpoint/2010/main" val="3727411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8BF21F-9368-3B88-6FF8-9F303F521CD5}"/>
              </a:ext>
            </a:extLst>
          </p:cNvPr>
          <p:cNvSpPr>
            <a:spLocks noGrp="1"/>
          </p:cNvSpPr>
          <p:nvPr>
            <p:ph type="title"/>
          </p:nvPr>
        </p:nvSpPr>
        <p:spPr>
          <a:xfrm>
            <a:off x="838200" y="365126"/>
            <a:ext cx="10515600" cy="577554"/>
          </a:xfrm>
          <a:solidFill>
            <a:schemeClr val="accent6">
              <a:lumMod val="40000"/>
              <a:lumOff val="60000"/>
            </a:schemeClr>
          </a:solidFill>
        </p:spPr>
        <p:txBody>
          <a:bodyPr>
            <a:noAutofit/>
          </a:bodyPr>
          <a:lstStyle/>
          <a:p>
            <a:pPr algn="ctr">
              <a:lnSpc>
                <a:spcPct val="115000"/>
              </a:lnSpc>
              <a:spcAft>
                <a:spcPts val="1000"/>
              </a:spcAft>
            </a:pPr>
            <a:r>
              <a:rPr lang="cs-CZ" sz="3200" b="1" dirty="0">
                <a:effectLst/>
                <a:latin typeface="+mn-lt"/>
                <a:cs typeface="Times New Roman" panose="02020603050405020304" pitchFamily="18" charset="0"/>
              </a:rPr>
              <a:t>Evidence hnojení a výnosů</a:t>
            </a:r>
          </a:p>
        </p:txBody>
      </p:sp>
      <p:sp>
        <p:nvSpPr>
          <p:cNvPr id="3" name="Zástupný obsah 2">
            <a:extLst>
              <a:ext uri="{FF2B5EF4-FFF2-40B4-BE49-F238E27FC236}">
                <a16:creationId xmlns:a16="http://schemas.microsoft.com/office/drawing/2014/main" id="{E85909A1-B887-4C88-C038-47A4B6B4C0ED}"/>
              </a:ext>
            </a:extLst>
          </p:cNvPr>
          <p:cNvSpPr>
            <a:spLocks noGrp="1"/>
          </p:cNvSpPr>
          <p:nvPr>
            <p:ph sz="half" idx="1"/>
          </p:nvPr>
        </p:nvSpPr>
        <p:spPr>
          <a:xfrm>
            <a:off x="838200" y="942680"/>
            <a:ext cx="10515600" cy="5732440"/>
          </a:xfrm>
        </p:spPr>
        <p:txBody>
          <a:bodyPr wrap="square">
            <a:normAutofit/>
          </a:bodyPr>
          <a:lstStyle/>
          <a:p>
            <a:pPr algn="l"/>
            <a:endParaRPr lang="cs-CZ" sz="3200" b="1" dirty="0">
              <a:latin typeface="Calibri "/>
            </a:endParaRPr>
          </a:p>
          <a:p>
            <a:pPr algn="l">
              <a:buFont typeface="Wingdings" panose="05000000000000000000" pitchFamily="2" charset="2"/>
              <a:buChar char="§"/>
            </a:pPr>
            <a:r>
              <a:rPr lang="cs-CZ" b="1" dirty="0">
                <a:latin typeface="Calibri "/>
              </a:rPr>
              <a:t>Do kdy zaevidovat použití hnojiva?</a:t>
            </a:r>
          </a:p>
          <a:p>
            <a:pPr marL="0" indent="0" algn="l">
              <a:buNone/>
            </a:pPr>
            <a:r>
              <a:rPr lang="cs-CZ" sz="2800" b="1" dirty="0">
                <a:latin typeface="Calibri "/>
              </a:rPr>
              <a:t>   </a:t>
            </a:r>
            <a:r>
              <a:rPr lang="cs-CZ" sz="2400" dirty="0">
                <a:latin typeface="Calibri "/>
              </a:rPr>
              <a:t>- </a:t>
            </a:r>
            <a:r>
              <a:rPr lang="cs-CZ" sz="2400" i="0" u="none" strike="noStrike" baseline="0" dirty="0">
                <a:latin typeface="Calibri "/>
              </a:rPr>
              <a:t>do 1 měsíce od ukončení jeho použití  </a:t>
            </a:r>
          </a:p>
          <a:p>
            <a:pPr marL="0" indent="0" algn="l">
              <a:buNone/>
            </a:pPr>
            <a:r>
              <a:rPr lang="cs-CZ" sz="2400" dirty="0">
                <a:latin typeface="Calibri "/>
              </a:rPr>
              <a:t>   - v případě pastvy do 1 měsíce po ukončení pastvy</a:t>
            </a:r>
            <a:endParaRPr lang="cs-CZ" sz="2400" i="0" u="none" strike="noStrike" baseline="0" dirty="0">
              <a:latin typeface="Calibri "/>
            </a:endParaRPr>
          </a:p>
          <a:p>
            <a:pPr marL="0" indent="0" algn="l">
              <a:buNone/>
            </a:pPr>
            <a:endParaRPr lang="cs-CZ" sz="3200" b="1" dirty="0">
              <a:latin typeface="Calibri "/>
            </a:endParaRPr>
          </a:p>
          <a:p>
            <a:pPr algn="l">
              <a:buFont typeface="Wingdings" panose="05000000000000000000" pitchFamily="2" charset="2"/>
              <a:buChar char="§"/>
            </a:pPr>
            <a:r>
              <a:rPr lang="cs-CZ" b="1" dirty="0">
                <a:latin typeface="Calibri "/>
              </a:rPr>
              <a:t>Jak dlouho u</a:t>
            </a:r>
            <a:r>
              <a:rPr lang="cs-CZ" b="1" i="0" u="none" strike="noStrike" baseline="0" dirty="0">
                <a:latin typeface="Calibri "/>
              </a:rPr>
              <a:t>chovávat evidenci?</a:t>
            </a:r>
          </a:p>
          <a:p>
            <a:pPr marL="0" indent="0" algn="l">
              <a:buNone/>
            </a:pPr>
            <a:r>
              <a:rPr lang="cs-CZ" sz="2800" b="1" i="0" u="none" strike="noStrike" baseline="0" dirty="0">
                <a:latin typeface="Calibri "/>
              </a:rPr>
              <a:t>    </a:t>
            </a:r>
            <a:r>
              <a:rPr lang="cs-CZ" sz="2400" i="0" u="none" strike="noStrike" baseline="0" dirty="0">
                <a:latin typeface="Calibri "/>
              </a:rPr>
              <a:t>-</a:t>
            </a:r>
            <a:r>
              <a:rPr lang="cs-CZ" sz="2400" b="1" i="0" u="none" strike="noStrike" baseline="0" dirty="0">
                <a:latin typeface="Calibri "/>
              </a:rPr>
              <a:t> </a:t>
            </a:r>
            <a:r>
              <a:rPr lang="cs-CZ" sz="2400" i="0" u="none" strike="noStrike" baseline="0" dirty="0">
                <a:latin typeface="Calibri "/>
              </a:rPr>
              <a:t>7 let podle zákona o hnojivech</a:t>
            </a:r>
          </a:p>
          <a:p>
            <a:pPr marL="0" indent="0" algn="l">
              <a:buNone/>
            </a:pPr>
            <a:r>
              <a:rPr lang="cs-CZ" altLang="cs-CZ" sz="2400" dirty="0">
                <a:latin typeface="Calibri "/>
                <a:cs typeface="Times New Roman" panose="02020603050405020304" pitchFamily="18" charset="0"/>
              </a:rPr>
              <a:t>    - 10 let pro potřeby kontroly prokazující poskytnutí a užití dotace </a:t>
            </a:r>
          </a:p>
          <a:p>
            <a:pPr marL="0" indent="0" algn="l">
              <a:buNone/>
            </a:pPr>
            <a:r>
              <a:rPr lang="cs-CZ" altLang="cs-CZ" sz="2400" dirty="0">
                <a:latin typeface="Calibri "/>
                <a:cs typeface="Times New Roman" panose="02020603050405020304" pitchFamily="18" charset="0"/>
              </a:rPr>
              <a:t>       (podle zákona o SZIF)</a:t>
            </a:r>
          </a:p>
          <a:p>
            <a:pPr marL="0" lvl="2" indent="0" algn="ctr" eaLnBrk="0" fontAlgn="base" hangingPunct="0">
              <a:lnSpc>
                <a:spcPct val="100000"/>
              </a:lnSpc>
              <a:spcBef>
                <a:spcPts val="0"/>
              </a:spcBef>
              <a:buNone/>
              <a:defRPr/>
            </a:pPr>
            <a:endParaRPr lang="cs-CZ" altLang="cs-CZ" sz="2200" i="1" dirty="0">
              <a:solidFill>
                <a:srgbClr val="000000"/>
              </a:solidFill>
              <a:cs typeface="Times New Roman" panose="02020603050405020304" pitchFamily="18" charset="0"/>
            </a:endParaRPr>
          </a:p>
          <a:p>
            <a:pPr marL="0" marR="0" lvl="2" indent="0" algn="l" defTabSz="914400" rtl="0" eaLnBrk="0" fontAlgn="base" latinLnBrk="0" hangingPunct="0">
              <a:lnSpc>
                <a:spcPct val="100000"/>
              </a:lnSpc>
              <a:spcBef>
                <a:spcPct val="0"/>
              </a:spcBef>
              <a:spcAft>
                <a:spcPts val="600"/>
              </a:spcAft>
              <a:buClrTx/>
              <a:buSzTx/>
              <a:buNone/>
              <a:tabLst/>
              <a:defRPr/>
            </a:pPr>
            <a:endParaRPr lang="cs-CZ" altLang="cs-CZ" sz="2400" dirty="0">
              <a:cs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3941204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8BF21F-9368-3B88-6FF8-9F303F521CD5}"/>
              </a:ext>
            </a:extLst>
          </p:cNvPr>
          <p:cNvSpPr>
            <a:spLocks noGrp="1"/>
          </p:cNvSpPr>
          <p:nvPr>
            <p:ph type="title"/>
          </p:nvPr>
        </p:nvSpPr>
        <p:spPr>
          <a:xfrm>
            <a:off x="838200" y="365126"/>
            <a:ext cx="10515600" cy="577554"/>
          </a:xfrm>
          <a:solidFill>
            <a:schemeClr val="accent1"/>
          </a:solidFill>
        </p:spPr>
        <p:txBody>
          <a:bodyPr>
            <a:noAutofit/>
          </a:bodyPr>
          <a:lstStyle/>
          <a:p>
            <a:pPr algn="ctr">
              <a:lnSpc>
                <a:spcPct val="115000"/>
              </a:lnSpc>
              <a:spcAft>
                <a:spcPts val="1000"/>
              </a:spcAft>
            </a:pPr>
            <a:r>
              <a:rPr lang="cs-CZ" sz="3200" b="1" dirty="0">
                <a:solidFill>
                  <a:schemeClr val="bg1"/>
                </a:solidFill>
                <a:effectLst/>
                <a:latin typeface="+mn-lt"/>
                <a:cs typeface="Times New Roman" panose="02020603050405020304" pitchFamily="18" charset="0"/>
              </a:rPr>
              <a:t>Evidence o použití hnojiv v elektronické formě</a:t>
            </a:r>
          </a:p>
        </p:txBody>
      </p:sp>
      <p:sp>
        <p:nvSpPr>
          <p:cNvPr id="3" name="Zástupný obsah 2">
            <a:extLst>
              <a:ext uri="{FF2B5EF4-FFF2-40B4-BE49-F238E27FC236}">
                <a16:creationId xmlns:a16="http://schemas.microsoft.com/office/drawing/2014/main" id="{E85909A1-B887-4C88-C038-47A4B6B4C0ED}"/>
              </a:ext>
            </a:extLst>
          </p:cNvPr>
          <p:cNvSpPr>
            <a:spLocks noGrp="1"/>
          </p:cNvSpPr>
          <p:nvPr>
            <p:ph sz="half" idx="1"/>
          </p:nvPr>
        </p:nvSpPr>
        <p:spPr>
          <a:xfrm>
            <a:off x="838200" y="942680"/>
            <a:ext cx="10515600" cy="5732440"/>
          </a:xfrm>
        </p:spPr>
        <p:txBody>
          <a:bodyPr wrap="square">
            <a:normAutofit/>
          </a:bodyPr>
          <a:lstStyle/>
          <a:p>
            <a:pPr marL="0" marR="0" lvl="2" indent="0" algn="ctr" defTabSz="914400" rtl="0" eaLnBrk="0" fontAlgn="base" latinLnBrk="0" hangingPunct="0">
              <a:lnSpc>
                <a:spcPct val="100000"/>
              </a:lnSpc>
              <a:spcBef>
                <a:spcPts val="2400"/>
              </a:spcBef>
              <a:buClrTx/>
              <a:buSzTx/>
              <a:buNone/>
              <a:tabLst/>
              <a:defRPr/>
            </a:pPr>
            <a:r>
              <a:rPr lang="cs-CZ" altLang="cs-CZ" sz="1800" dirty="0">
                <a:solidFill>
                  <a:srgbClr val="000000"/>
                </a:solidFill>
                <a:latin typeface="Times New Roman" panose="02020603050405020304" pitchFamily="18" charset="0"/>
                <a:cs typeface="Times New Roman" panose="02020603050405020304" pitchFamily="18" charset="0"/>
              </a:rPr>
              <a:t>      </a:t>
            </a:r>
            <a:endParaRPr lang="cs-CZ" altLang="cs-CZ" sz="2400" dirty="0">
              <a:cs typeface="Times New Roman" panose="02020603050405020304" pitchFamily="18" charset="0"/>
            </a:endParaRPr>
          </a:p>
          <a:p>
            <a:pPr marL="0" indent="0">
              <a:buNone/>
            </a:pPr>
            <a:endParaRPr lang="cs-CZ" dirty="0"/>
          </a:p>
        </p:txBody>
      </p:sp>
      <p:sp>
        <p:nvSpPr>
          <p:cNvPr id="6" name="Obdélník 5">
            <a:extLst>
              <a:ext uri="{FF2B5EF4-FFF2-40B4-BE49-F238E27FC236}">
                <a16:creationId xmlns:a16="http://schemas.microsoft.com/office/drawing/2014/main" id="{2315894E-77B9-9142-93EF-7B207FB8A318}"/>
              </a:ext>
            </a:extLst>
          </p:cNvPr>
          <p:cNvSpPr/>
          <p:nvPr/>
        </p:nvSpPr>
        <p:spPr>
          <a:xfrm>
            <a:off x="6268722" y="1803039"/>
            <a:ext cx="5013960" cy="3777629"/>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2000" b="1" dirty="0">
                <a:solidFill>
                  <a:schemeClr val="tx1"/>
                </a:solidFill>
              </a:rPr>
              <a:t>Způsob a forma elektronického </a:t>
            </a:r>
            <a:r>
              <a:rPr lang="cs-CZ" sz="2000" b="1" u="sng" dirty="0">
                <a:solidFill>
                  <a:schemeClr val="tx1"/>
                </a:solidFill>
              </a:rPr>
              <a:t>předávání dat </a:t>
            </a:r>
          </a:p>
          <a:p>
            <a:pPr algn="ctr"/>
            <a:r>
              <a:rPr lang="cs-CZ" sz="2000" b="1" dirty="0">
                <a:solidFill>
                  <a:schemeClr val="tx1"/>
                </a:solidFill>
                <a:hlinkClick r:id="rId3" action="ppaction://hlinkfile"/>
              </a:rPr>
              <a:t>Příloha č. 7 vyhl. 377/2013</a:t>
            </a:r>
            <a:endParaRPr lang="cs-CZ" sz="2000" b="1" dirty="0">
              <a:solidFill>
                <a:schemeClr val="tx1"/>
              </a:solidFill>
            </a:endParaRPr>
          </a:p>
          <a:p>
            <a:pPr marL="285750" indent="-285750" algn="just">
              <a:spcBef>
                <a:spcPts val="600"/>
              </a:spcBef>
              <a:buFont typeface="Wingdings" panose="05000000000000000000" pitchFamily="2" charset="2"/>
              <a:buChar char="§"/>
            </a:pPr>
            <a:r>
              <a:rPr lang="cs-CZ" dirty="0">
                <a:solidFill>
                  <a:schemeClr val="tx1"/>
                </a:solidFill>
              </a:rPr>
              <a:t>Údaje jsou předávány v elektronické podobě formou automatizovaného datového výstupu. Elektronická aplikace ministerstva umožňuje předání automatizovaného datového výstupu prostřednictvím webové služby nebo manuálním nahráním tohoto výstupu</a:t>
            </a:r>
          </a:p>
          <a:p>
            <a:pPr marL="285750" indent="-285750" algn="just">
              <a:spcBef>
                <a:spcPts val="600"/>
              </a:spcBef>
              <a:buFont typeface="Wingdings" panose="05000000000000000000" pitchFamily="2" charset="2"/>
              <a:buChar char="§"/>
            </a:pPr>
            <a:r>
              <a:rPr lang="cs-CZ" b="1" dirty="0">
                <a:solidFill>
                  <a:schemeClr val="tx1"/>
                </a:solidFill>
              </a:rPr>
              <a:t>Formát předání je výhradně XML</a:t>
            </a:r>
            <a:r>
              <a:rPr lang="cs-CZ" dirty="0">
                <a:solidFill>
                  <a:schemeClr val="tx1"/>
                </a:solidFill>
              </a:rPr>
              <a:t>, který je pro existující komerční SW pro vedení evidencí, tak i pro aplikaci EPH na Portálu farmáře standardem</a:t>
            </a:r>
          </a:p>
        </p:txBody>
      </p:sp>
      <p:sp>
        <p:nvSpPr>
          <p:cNvPr id="12" name="Obdélník 11">
            <a:extLst>
              <a:ext uri="{FF2B5EF4-FFF2-40B4-BE49-F238E27FC236}">
                <a16:creationId xmlns:a16="http://schemas.microsoft.com/office/drawing/2014/main" id="{91EE7E86-1945-C53F-A96D-1160BBAAACD7}"/>
              </a:ext>
            </a:extLst>
          </p:cNvPr>
          <p:cNvSpPr/>
          <p:nvPr/>
        </p:nvSpPr>
        <p:spPr>
          <a:xfrm>
            <a:off x="838200" y="1803038"/>
            <a:ext cx="5085080" cy="377763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TextovéPole 12">
            <a:extLst>
              <a:ext uri="{FF2B5EF4-FFF2-40B4-BE49-F238E27FC236}">
                <a16:creationId xmlns:a16="http://schemas.microsoft.com/office/drawing/2014/main" id="{812B9C8F-60AD-AF18-E817-CCB319519CBD}"/>
              </a:ext>
            </a:extLst>
          </p:cNvPr>
          <p:cNvSpPr txBox="1"/>
          <p:nvPr/>
        </p:nvSpPr>
        <p:spPr>
          <a:xfrm>
            <a:off x="838200" y="2031490"/>
            <a:ext cx="5085080" cy="3554819"/>
          </a:xfrm>
          <a:prstGeom prst="rect">
            <a:avLst/>
          </a:prstGeom>
          <a:noFill/>
        </p:spPr>
        <p:txBody>
          <a:bodyPr wrap="square" rtlCol="0">
            <a:spAutoFit/>
          </a:bodyPr>
          <a:lstStyle/>
          <a:p>
            <a:pPr algn="ctr"/>
            <a:r>
              <a:rPr lang="cs-CZ" sz="2000" b="1" u="sng" dirty="0"/>
              <a:t>Vedení evidence</a:t>
            </a:r>
            <a:r>
              <a:rPr lang="cs-CZ" sz="2000" b="1" dirty="0"/>
              <a:t> v elektronické podobě</a:t>
            </a:r>
          </a:p>
          <a:p>
            <a:pPr algn="ctr">
              <a:spcAft>
                <a:spcPts val="600"/>
              </a:spcAft>
            </a:pPr>
            <a:r>
              <a:rPr lang="cs-CZ" sz="2000" b="1" dirty="0">
                <a:hlinkClick r:id="rId4" action="ppaction://hlinkfile"/>
              </a:rPr>
              <a:t>Příloha  č. 2 vyhl. 377/2013</a:t>
            </a:r>
            <a:endParaRPr lang="cs-CZ" sz="2000" b="1" dirty="0"/>
          </a:p>
          <a:p>
            <a:pPr marL="285750" indent="-285750" algn="just">
              <a:buFont typeface="Wingdings" panose="05000000000000000000" pitchFamily="2" charset="2"/>
              <a:buChar char="§"/>
            </a:pPr>
            <a:r>
              <a:rPr lang="cs-CZ" dirty="0"/>
              <a:t>Pokud zemědělec nad 200 ha zaznamenává požadovaná data digitálně (např. Excel), byť v nestrukturovaném formátu tak tuto povinnost sice splnil </a:t>
            </a:r>
          </a:p>
          <a:p>
            <a:pPr algn="just"/>
            <a:r>
              <a:rPr lang="cs-CZ" dirty="0"/>
              <a:t>                                          </a:t>
            </a:r>
            <a:r>
              <a:rPr lang="cs-CZ" b="1" dirty="0">
                <a:solidFill>
                  <a:srgbClr val="FF0000"/>
                </a:solidFill>
              </a:rPr>
              <a:t>ALE</a:t>
            </a:r>
          </a:p>
          <a:p>
            <a:pPr marL="285750" indent="-285750" algn="just">
              <a:buFont typeface="Wingdings" panose="05000000000000000000" pitchFamily="2" charset="2"/>
              <a:buChar char="§"/>
            </a:pPr>
            <a:r>
              <a:rPr lang="cs-CZ" dirty="0"/>
              <a:t>z praktického pohledu a z pohledu budoucí kontroly je tento přístup neefektivní a problematický z hlediska případného vyžádání předání dat ke kontrole </a:t>
            </a:r>
            <a:r>
              <a:rPr lang="cs-CZ" b="1" u="sng" dirty="0"/>
              <a:t>(pouze formát </a:t>
            </a:r>
            <a:r>
              <a:rPr lang="cs-CZ" b="1" u="sng" dirty="0" err="1"/>
              <a:t>xml</a:t>
            </a:r>
            <a:r>
              <a:rPr lang="cs-CZ" b="1" u="sng" dirty="0"/>
              <a:t>)</a:t>
            </a:r>
          </a:p>
          <a:p>
            <a:pPr algn="just"/>
            <a:endParaRPr lang="cs-CZ" dirty="0"/>
          </a:p>
        </p:txBody>
      </p:sp>
      <p:pic>
        <p:nvPicPr>
          <p:cNvPr id="7" name="Grafický objekt 6" descr="Cloud Computing se souvislou výplní">
            <a:extLst>
              <a:ext uri="{FF2B5EF4-FFF2-40B4-BE49-F238E27FC236}">
                <a16:creationId xmlns:a16="http://schemas.microsoft.com/office/drawing/2014/main" id="{77AB6AD6-0601-C2FA-671F-69DBF657ADD8}"/>
              </a:ext>
            </a:extLst>
          </p:cNvPr>
          <p:cNvPicPr>
            <a:picLocks noChangeAspect="1"/>
          </p:cNvPicPr>
          <p:nvPr/>
        </p:nvPicPr>
        <p:blipFill>
          <a:blip r:embed="rId5">
            <a:alphaModFix amt="29000"/>
            <a:extLst>
              <a:ext uri="{96DAC541-7B7A-43D3-8B79-37D633B846F1}">
                <asvg:svgBlip xmlns:asvg="http://schemas.microsoft.com/office/drawing/2016/SVG/main" r:embed="rId6"/>
              </a:ext>
            </a:extLst>
          </a:blip>
          <a:stretch>
            <a:fillRect/>
          </a:stretch>
        </p:blipFill>
        <p:spPr>
          <a:xfrm>
            <a:off x="7674612" y="2534508"/>
            <a:ext cx="2844799" cy="2844799"/>
          </a:xfrm>
          <a:prstGeom prst="rect">
            <a:avLst/>
          </a:prstGeom>
        </p:spPr>
      </p:pic>
      <p:pic>
        <p:nvPicPr>
          <p:cNvPr id="9" name="Grafický objekt 8" descr="Notebook se souvislou výplní">
            <a:extLst>
              <a:ext uri="{FF2B5EF4-FFF2-40B4-BE49-F238E27FC236}">
                <a16:creationId xmlns:a16="http://schemas.microsoft.com/office/drawing/2014/main" id="{D10F500D-E52B-FE97-0F0D-B00B0D159446}"/>
              </a:ext>
            </a:extLst>
          </p:cNvPr>
          <p:cNvPicPr>
            <a:picLocks noChangeAspect="1"/>
          </p:cNvPicPr>
          <p:nvPr/>
        </p:nvPicPr>
        <p:blipFill>
          <a:blip r:embed="rId7">
            <a:alphaModFix amt="28000"/>
            <a:extLst>
              <a:ext uri="{96DAC541-7B7A-43D3-8B79-37D633B846F1}">
                <asvg:svgBlip xmlns:asvg="http://schemas.microsoft.com/office/drawing/2016/SVG/main" r:embed="rId8"/>
              </a:ext>
            </a:extLst>
          </a:blip>
          <a:stretch>
            <a:fillRect/>
          </a:stretch>
        </p:blipFill>
        <p:spPr>
          <a:xfrm>
            <a:off x="2047239" y="2534508"/>
            <a:ext cx="2667001" cy="2667001"/>
          </a:xfrm>
          <a:prstGeom prst="rect">
            <a:avLst/>
          </a:prstGeom>
        </p:spPr>
      </p:pic>
    </p:spTree>
    <p:extLst>
      <p:ext uri="{BB962C8B-B14F-4D97-AF65-F5344CB8AC3E}">
        <p14:creationId xmlns:p14="http://schemas.microsoft.com/office/powerpoint/2010/main" val="3609892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8BF21F-9368-3B88-6FF8-9F303F521CD5}"/>
              </a:ext>
            </a:extLst>
          </p:cNvPr>
          <p:cNvSpPr>
            <a:spLocks noGrp="1"/>
          </p:cNvSpPr>
          <p:nvPr>
            <p:ph type="title"/>
          </p:nvPr>
        </p:nvSpPr>
        <p:spPr>
          <a:xfrm>
            <a:off x="838200" y="365126"/>
            <a:ext cx="10515600" cy="577554"/>
          </a:xfrm>
          <a:solidFill>
            <a:schemeClr val="accent6">
              <a:lumMod val="40000"/>
              <a:lumOff val="60000"/>
            </a:schemeClr>
          </a:solidFill>
        </p:spPr>
        <p:txBody>
          <a:bodyPr>
            <a:noAutofit/>
          </a:bodyPr>
          <a:lstStyle/>
          <a:p>
            <a:pPr algn="ctr">
              <a:lnSpc>
                <a:spcPct val="115000"/>
              </a:lnSpc>
              <a:spcAft>
                <a:spcPts val="1000"/>
              </a:spcAft>
            </a:pPr>
            <a:r>
              <a:rPr lang="cs-CZ" sz="3200" b="1" dirty="0">
                <a:effectLst/>
                <a:latin typeface="+mn-lt"/>
                <a:cs typeface="Times New Roman" panose="02020603050405020304" pitchFamily="18" charset="0"/>
              </a:rPr>
              <a:t>Novela zákona o hnojivech</a:t>
            </a:r>
          </a:p>
        </p:txBody>
      </p:sp>
      <p:sp>
        <p:nvSpPr>
          <p:cNvPr id="3" name="Zástupný obsah 2">
            <a:extLst>
              <a:ext uri="{FF2B5EF4-FFF2-40B4-BE49-F238E27FC236}">
                <a16:creationId xmlns:a16="http://schemas.microsoft.com/office/drawing/2014/main" id="{E85909A1-B887-4C88-C038-47A4B6B4C0ED}"/>
              </a:ext>
            </a:extLst>
          </p:cNvPr>
          <p:cNvSpPr>
            <a:spLocks noGrp="1"/>
          </p:cNvSpPr>
          <p:nvPr>
            <p:ph sz="half" idx="1"/>
          </p:nvPr>
        </p:nvSpPr>
        <p:spPr>
          <a:xfrm>
            <a:off x="838200" y="942680"/>
            <a:ext cx="10515600" cy="5732440"/>
          </a:xfrm>
        </p:spPr>
        <p:txBody>
          <a:bodyPr wrap="square">
            <a:normAutofit/>
          </a:bodyPr>
          <a:lstStyle/>
          <a:p>
            <a:pPr marL="0" marR="0" lvl="2" indent="0" algn="ctr" defTabSz="914400" rtl="0" eaLnBrk="0" fontAlgn="base" latinLnBrk="0" hangingPunct="0">
              <a:lnSpc>
                <a:spcPct val="100000"/>
              </a:lnSpc>
              <a:spcBef>
                <a:spcPts val="2400"/>
              </a:spcBef>
              <a:buClrTx/>
              <a:buSzTx/>
              <a:buNone/>
              <a:tabLst/>
              <a:defRPr/>
            </a:pPr>
            <a:r>
              <a:rPr lang="cs-CZ" altLang="cs-CZ" sz="1800" dirty="0">
                <a:solidFill>
                  <a:srgbClr val="000000"/>
                </a:solidFill>
                <a:latin typeface="Times New Roman" panose="02020603050405020304" pitchFamily="18" charset="0"/>
                <a:cs typeface="Times New Roman" panose="02020603050405020304" pitchFamily="18" charset="0"/>
              </a:rPr>
              <a:t>      </a:t>
            </a:r>
            <a:endParaRPr lang="cs-CZ" altLang="cs-CZ" sz="2800" b="1" dirty="0">
              <a:solidFill>
                <a:srgbClr val="FF0000"/>
              </a:solidFill>
              <a:cs typeface="Times New Roman" panose="02020603050405020304" pitchFamily="18" charset="0"/>
            </a:endParaRPr>
          </a:p>
          <a:p>
            <a:pPr marL="0" lvl="2" indent="0" algn="ctr" eaLnBrk="0" fontAlgn="base" hangingPunct="0">
              <a:lnSpc>
                <a:spcPct val="100000"/>
              </a:lnSpc>
              <a:spcBef>
                <a:spcPts val="0"/>
              </a:spcBef>
              <a:buNone/>
              <a:defRPr/>
            </a:pPr>
            <a:endParaRPr lang="cs-CZ" altLang="cs-CZ" sz="2200" i="1" dirty="0">
              <a:solidFill>
                <a:srgbClr val="000000"/>
              </a:solidFill>
              <a:cs typeface="Times New Roman" panose="02020603050405020304" pitchFamily="18" charset="0"/>
            </a:endParaRPr>
          </a:p>
          <a:p>
            <a:pPr marL="0" indent="0">
              <a:buNone/>
            </a:pPr>
            <a:r>
              <a:rPr lang="cs-CZ" dirty="0"/>
              <a:t>Možnosti předání:</a:t>
            </a:r>
          </a:p>
          <a:p>
            <a:pPr marL="0" indent="0">
              <a:buNone/>
            </a:pPr>
            <a:endParaRPr lang="cs-CZ" dirty="0"/>
          </a:p>
          <a:p>
            <a:pPr>
              <a:spcBef>
                <a:spcPts val="0"/>
              </a:spcBef>
              <a:buFont typeface="Wingdings" panose="05000000000000000000" pitchFamily="2" charset="2"/>
              <a:buChar char="§"/>
            </a:pPr>
            <a:r>
              <a:rPr lang="cs-CZ" dirty="0"/>
              <a:t> Komerční SW</a:t>
            </a:r>
          </a:p>
          <a:p>
            <a:pPr marL="0" indent="0">
              <a:spcBef>
                <a:spcPts val="0"/>
              </a:spcBef>
              <a:buNone/>
            </a:pPr>
            <a:endParaRPr lang="cs-CZ" dirty="0"/>
          </a:p>
          <a:p>
            <a:pPr>
              <a:spcBef>
                <a:spcPts val="0"/>
              </a:spcBef>
              <a:buFont typeface="Wingdings" panose="05000000000000000000" pitchFamily="2" charset="2"/>
              <a:buChar char="§"/>
            </a:pPr>
            <a:r>
              <a:rPr lang="cs-CZ" dirty="0"/>
              <a:t> Aplikace EPH na Portálu farmáře</a:t>
            </a:r>
          </a:p>
          <a:p>
            <a:pPr marL="0" indent="0">
              <a:spcBef>
                <a:spcPts val="0"/>
              </a:spcBef>
              <a:buNone/>
            </a:pPr>
            <a:endParaRPr lang="cs-CZ" dirty="0"/>
          </a:p>
          <a:p>
            <a:pPr>
              <a:spcBef>
                <a:spcPts val="0"/>
              </a:spcBef>
              <a:buFont typeface="Wingdings" panose="05000000000000000000" pitchFamily="2" charset="2"/>
              <a:buChar char="§"/>
            </a:pPr>
            <a:r>
              <a:rPr lang="cs-CZ" dirty="0"/>
              <a:t> Manuální nahrání (Ruční import XML souboru)</a:t>
            </a:r>
          </a:p>
          <a:p>
            <a:pPr>
              <a:buFont typeface="Wingdings" panose="05000000000000000000" pitchFamily="2" charset="2"/>
              <a:buChar char="§"/>
            </a:pPr>
            <a:endParaRPr lang="cs-CZ" dirty="0"/>
          </a:p>
        </p:txBody>
      </p:sp>
      <p:pic>
        <p:nvPicPr>
          <p:cNvPr id="7" name="Obrázek 6">
            <a:extLst>
              <a:ext uri="{FF2B5EF4-FFF2-40B4-BE49-F238E27FC236}">
                <a16:creationId xmlns:a16="http://schemas.microsoft.com/office/drawing/2014/main" id="{95FACBF3-F95F-F01A-18EA-4C293166115E}"/>
              </a:ext>
            </a:extLst>
          </p:cNvPr>
          <p:cNvPicPr>
            <a:picLocks noChangeAspect="1"/>
          </p:cNvPicPr>
          <p:nvPr/>
        </p:nvPicPr>
        <p:blipFill>
          <a:blip r:embed="rId3"/>
          <a:stretch>
            <a:fillRect/>
          </a:stretch>
        </p:blipFill>
        <p:spPr>
          <a:xfrm>
            <a:off x="838200" y="228379"/>
            <a:ext cx="10528705" cy="851048"/>
          </a:xfrm>
          <a:prstGeom prst="rect">
            <a:avLst/>
          </a:prstGeom>
        </p:spPr>
      </p:pic>
    </p:spTree>
    <p:extLst>
      <p:ext uri="{BB962C8B-B14F-4D97-AF65-F5344CB8AC3E}">
        <p14:creationId xmlns:p14="http://schemas.microsoft.com/office/powerpoint/2010/main" val="1765374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8BF21F-9368-3B88-6FF8-9F303F521CD5}"/>
              </a:ext>
            </a:extLst>
          </p:cNvPr>
          <p:cNvSpPr>
            <a:spLocks noGrp="1"/>
          </p:cNvSpPr>
          <p:nvPr>
            <p:ph type="title"/>
          </p:nvPr>
        </p:nvSpPr>
        <p:spPr>
          <a:xfrm>
            <a:off x="838200" y="365126"/>
            <a:ext cx="10515600" cy="577554"/>
          </a:xfrm>
          <a:solidFill>
            <a:schemeClr val="accent1"/>
          </a:solidFill>
        </p:spPr>
        <p:txBody>
          <a:bodyPr>
            <a:noAutofit/>
          </a:bodyPr>
          <a:lstStyle/>
          <a:p>
            <a:pPr algn="ctr">
              <a:lnSpc>
                <a:spcPct val="115000"/>
              </a:lnSpc>
              <a:spcAft>
                <a:spcPts val="1000"/>
              </a:spcAft>
            </a:pPr>
            <a:r>
              <a:rPr lang="cs-CZ" sz="3200" b="1" dirty="0">
                <a:effectLst/>
                <a:latin typeface="+mn-lt"/>
                <a:cs typeface="Times New Roman" panose="02020603050405020304" pitchFamily="18" charset="0"/>
              </a:rPr>
              <a:t>Evidenci o použití hnojiv v elektronické formě</a:t>
            </a:r>
          </a:p>
        </p:txBody>
      </p:sp>
      <p:sp>
        <p:nvSpPr>
          <p:cNvPr id="3" name="Zástupný obsah 2">
            <a:extLst>
              <a:ext uri="{FF2B5EF4-FFF2-40B4-BE49-F238E27FC236}">
                <a16:creationId xmlns:a16="http://schemas.microsoft.com/office/drawing/2014/main" id="{E85909A1-B887-4C88-C038-47A4B6B4C0ED}"/>
              </a:ext>
            </a:extLst>
          </p:cNvPr>
          <p:cNvSpPr>
            <a:spLocks noGrp="1"/>
          </p:cNvSpPr>
          <p:nvPr>
            <p:ph sz="half" idx="1"/>
          </p:nvPr>
        </p:nvSpPr>
        <p:spPr>
          <a:xfrm>
            <a:off x="838200" y="942680"/>
            <a:ext cx="10515600" cy="5732440"/>
          </a:xfrm>
        </p:spPr>
        <p:txBody>
          <a:bodyPr wrap="square">
            <a:normAutofit/>
          </a:bodyPr>
          <a:lstStyle/>
          <a:p>
            <a:pPr marL="0" marR="0" lvl="2" indent="0" algn="ctr" defTabSz="914400" rtl="0" eaLnBrk="0" fontAlgn="base" latinLnBrk="0" hangingPunct="0">
              <a:lnSpc>
                <a:spcPct val="100000"/>
              </a:lnSpc>
              <a:spcBef>
                <a:spcPts val="2400"/>
              </a:spcBef>
              <a:buClrTx/>
              <a:buSzTx/>
              <a:buNone/>
              <a:tabLst/>
              <a:defRPr/>
            </a:pPr>
            <a:r>
              <a:rPr lang="cs-CZ" altLang="cs-CZ" sz="1800" dirty="0">
                <a:solidFill>
                  <a:srgbClr val="000000"/>
                </a:solidFill>
                <a:latin typeface="Times New Roman" panose="02020603050405020304" pitchFamily="18" charset="0"/>
                <a:cs typeface="Times New Roman" panose="02020603050405020304" pitchFamily="18" charset="0"/>
              </a:rPr>
              <a:t>      </a:t>
            </a:r>
            <a:endParaRPr lang="cs-CZ" altLang="cs-CZ" sz="2800" b="1" dirty="0">
              <a:solidFill>
                <a:srgbClr val="FF0000"/>
              </a:solidFill>
              <a:cs typeface="Times New Roman" panose="02020603050405020304" pitchFamily="18" charset="0"/>
            </a:endParaRPr>
          </a:p>
          <a:p>
            <a:pPr marL="0" lvl="2" indent="0" algn="ctr" eaLnBrk="0" fontAlgn="base" hangingPunct="0">
              <a:lnSpc>
                <a:spcPct val="100000"/>
              </a:lnSpc>
              <a:spcBef>
                <a:spcPts val="0"/>
              </a:spcBef>
              <a:buNone/>
              <a:defRPr/>
            </a:pPr>
            <a:endParaRPr lang="cs-CZ" altLang="cs-CZ" sz="2200" i="1" dirty="0">
              <a:solidFill>
                <a:srgbClr val="000000"/>
              </a:solidFill>
              <a:cs typeface="Times New Roman" panose="02020603050405020304" pitchFamily="18" charset="0"/>
            </a:endParaRPr>
          </a:p>
          <a:p>
            <a:pPr marL="0" indent="0">
              <a:spcBef>
                <a:spcPts val="0"/>
              </a:spcBef>
              <a:buNone/>
            </a:pPr>
            <a:endParaRPr lang="cs-CZ" dirty="0"/>
          </a:p>
          <a:p>
            <a:pPr marL="0" indent="0">
              <a:spcBef>
                <a:spcPts val="0"/>
              </a:spcBef>
              <a:spcAft>
                <a:spcPts val="1200"/>
              </a:spcAft>
              <a:buNone/>
            </a:pPr>
            <a:r>
              <a:rPr lang="cs-CZ" sz="2200" dirty="0"/>
              <a:t>Přes Jednotné úložiště dat evidence hnojení a výnosů lze nahrát data v elektronické podobě pro účely:  </a:t>
            </a:r>
            <a:endParaRPr lang="cs-CZ" sz="2000" dirty="0"/>
          </a:p>
          <a:p>
            <a:pPr marL="0" indent="0">
              <a:spcBef>
                <a:spcPts val="0"/>
              </a:spcBef>
              <a:spcAft>
                <a:spcPts val="1200"/>
              </a:spcAft>
              <a:buNone/>
            </a:pPr>
            <a:r>
              <a:rPr lang="cs-CZ" sz="2000" b="1" dirty="0"/>
              <a:t>Statistiky</a:t>
            </a:r>
            <a:r>
              <a:rPr lang="cs-CZ" sz="2000" dirty="0"/>
              <a:t>  – pro statistické účely se údaje předávají na vyzvání ÚKZÚZ</a:t>
            </a:r>
          </a:p>
          <a:p>
            <a:pPr marL="0" indent="0">
              <a:spcBef>
                <a:spcPts val="0"/>
              </a:spcBef>
              <a:spcAft>
                <a:spcPts val="1200"/>
              </a:spcAft>
              <a:buNone/>
            </a:pPr>
            <a:r>
              <a:rPr lang="cs-CZ" sz="2000" b="1" dirty="0"/>
              <a:t>Kontroly</a:t>
            </a:r>
            <a:r>
              <a:rPr lang="cs-CZ" sz="2000" dirty="0"/>
              <a:t>   – u zemědělců nad 200 ha dle LPIS na vyzvání ÚKZÚZ</a:t>
            </a:r>
          </a:p>
          <a:p>
            <a:pPr marL="0" indent="0">
              <a:spcBef>
                <a:spcPts val="0"/>
              </a:spcBef>
              <a:buNone/>
            </a:pPr>
            <a:r>
              <a:rPr lang="cs-CZ" sz="2000" b="1" dirty="0"/>
              <a:t>Bilance</a:t>
            </a:r>
            <a:r>
              <a:rPr lang="cs-CZ" sz="2000" dirty="0"/>
              <a:t>     – výpočet bilance živin </a:t>
            </a:r>
          </a:p>
          <a:p>
            <a:pPr marL="0" indent="0">
              <a:spcBef>
                <a:spcPts val="0"/>
              </a:spcBef>
              <a:buNone/>
            </a:pPr>
            <a:r>
              <a:rPr lang="cs-CZ" sz="2000" dirty="0"/>
              <a:t>                     Pro účely výpočtu bilance živin se údaje o hnojení předávají za hospodářský rok, tj. od  </a:t>
            </a:r>
          </a:p>
          <a:p>
            <a:pPr marL="0" indent="0">
              <a:spcBef>
                <a:spcPts val="0"/>
              </a:spcBef>
              <a:buNone/>
            </a:pPr>
            <a:r>
              <a:rPr lang="cs-CZ" sz="2000" dirty="0"/>
              <a:t>                     1.7. do 30.6. a údaje o výnosech plodin za rok, kterým končí rok  </a:t>
            </a:r>
          </a:p>
          <a:p>
            <a:pPr marL="0" indent="0">
              <a:spcBef>
                <a:spcPts val="0"/>
              </a:spcBef>
              <a:buNone/>
            </a:pPr>
            <a:r>
              <a:rPr lang="cs-CZ" sz="2000" dirty="0"/>
              <a:t>                     hospodářský</a:t>
            </a:r>
          </a:p>
          <a:p>
            <a:pPr marL="0" indent="0">
              <a:spcBef>
                <a:spcPts val="0"/>
              </a:spcBef>
              <a:buNone/>
            </a:pPr>
            <a:r>
              <a:rPr lang="cs-CZ" sz="2000" dirty="0"/>
              <a:t>  </a:t>
            </a:r>
          </a:p>
          <a:p>
            <a:pPr marL="0" indent="0">
              <a:spcBef>
                <a:spcPts val="0"/>
              </a:spcBef>
              <a:buNone/>
            </a:pPr>
            <a:endParaRPr lang="cs-CZ" dirty="0"/>
          </a:p>
          <a:p>
            <a:pPr marL="0" indent="0">
              <a:spcBef>
                <a:spcPts val="0"/>
              </a:spcBef>
              <a:buNone/>
            </a:pPr>
            <a:endParaRPr lang="cs-CZ" dirty="0"/>
          </a:p>
          <a:p>
            <a:pPr>
              <a:buFont typeface="Wingdings" panose="05000000000000000000" pitchFamily="2" charset="2"/>
              <a:buChar char="§"/>
            </a:pPr>
            <a:endParaRPr lang="cs-CZ" dirty="0"/>
          </a:p>
        </p:txBody>
      </p:sp>
      <p:pic>
        <p:nvPicPr>
          <p:cNvPr id="6" name="Obrázek 5">
            <a:extLst>
              <a:ext uri="{FF2B5EF4-FFF2-40B4-BE49-F238E27FC236}">
                <a16:creationId xmlns:a16="http://schemas.microsoft.com/office/drawing/2014/main" id="{2C6E83E2-1D5E-DF07-8DB3-5D65AECDCDF4}"/>
              </a:ext>
            </a:extLst>
          </p:cNvPr>
          <p:cNvPicPr>
            <a:picLocks noChangeAspect="1"/>
          </p:cNvPicPr>
          <p:nvPr/>
        </p:nvPicPr>
        <p:blipFill>
          <a:blip r:embed="rId3"/>
          <a:stretch>
            <a:fillRect/>
          </a:stretch>
        </p:blipFill>
        <p:spPr>
          <a:xfrm>
            <a:off x="838200" y="4392891"/>
            <a:ext cx="10477335" cy="2364394"/>
          </a:xfrm>
          <a:prstGeom prst="rect">
            <a:avLst/>
          </a:prstGeom>
        </p:spPr>
      </p:pic>
      <p:sp>
        <p:nvSpPr>
          <p:cNvPr id="5" name="Nadpis 1">
            <a:extLst>
              <a:ext uri="{FF2B5EF4-FFF2-40B4-BE49-F238E27FC236}">
                <a16:creationId xmlns:a16="http://schemas.microsoft.com/office/drawing/2014/main" id="{18AC54AB-34ED-83D8-A6E8-FB314B92745D}"/>
              </a:ext>
            </a:extLst>
          </p:cNvPr>
          <p:cNvSpPr txBox="1">
            <a:spLocks/>
          </p:cNvSpPr>
          <p:nvPr/>
        </p:nvSpPr>
        <p:spPr>
          <a:xfrm>
            <a:off x="838200" y="365125"/>
            <a:ext cx="10515600" cy="65296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cs-CZ" sz="2800" b="1" dirty="0"/>
              <a:t>Evidenci o použití hnojiv v elektronické formě</a:t>
            </a:r>
          </a:p>
        </p:txBody>
      </p:sp>
    </p:spTree>
    <p:extLst>
      <p:ext uri="{BB962C8B-B14F-4D97-AF65-F5344CB8AC3E}">
        <p14:creationId xmlns:p14="http://schemas.microsoft.com/office/powerpoint/2010/main" val="728930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8BF21F-9368-3B88-6FF8-9F303F521CD5}"/>
              </a:ext>
            </a:extLst>
          </p:cNvPr>
          <p:cNvSpPr>
            <a:spLocks noGrp="1"/>
          </p:cNvSpPr>
          <p:nvPr>
            <p:ph type="title"/>
          </p:nvPr>
        </p:nvSpPr>
        <p:spPr>
          <a:xfrm>
            <a:off x="838200" y="365126"/>
            <a:ext cx="10515600" cy="577554"/>
          </a:xfr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2800" b="1" dirty="0">
                <a:solidFill>
                  <a:schemeClr val="lt1"/>
                </a:solidFill>
                <a:latin typeface="+mn-lt"/>
                <a:ea typeface="+mn-ea"/>
                <a:cs typeface="+mn-cs"/>
              </a:rPr>
              <a:t>Evidenci o použití hnojiv v elektronické formě</a:t>
            </a:r>
          </a:p>
        </p:txBody>
      </p:sp>
      <p:sp>
        <p:nvSpPr>
          <p:cNvPr id="3" name="Zástupný obsah 2">
            <a:extLst>
              <a:ext uri="{FF2B5EF4-FFF2-40B4-BE49-F238E27FC236}">
                <a16:creationId xmlns:a16="http://schemas.microsoft.com/office/drawing/2014/main" id="{E85909A1-B887-4C88-C038-47A4B6B4C0ED}"/>
              </a:ext>
            </a:extLst>
          </p:cNvPr>
          <p:cNvSpPr>
            <a:spLocks noGrp="1"/>
          </p:cNvSpPr>
          <p:nvPr>
            <p:ph sz="half" idx="1"/>
          </p:nvPr>
        </p:nvSpPr>
        <p:spPr>
          <a:xfrm>
            <a:off x="838200" y="942680"/>
            <a:ext cx="10515600" cy="5732440"/>
          </a:xfrm>
        </p:spPr>
        <p:txBody>
          <a:bodyPr wrap="square">
            <a:normAutofit/>
          </a:bodyPr>
          <a:lstStyle/>
          <a:p>
            <a:pPr marL="0" marR="0" lvl="2" indent="0" algn="ctr" defTabSz="914400" rtl="0" eaLnBrk="0" fontAlgn="base" latinLnBrk="0" hangingPunct="0">
              <a:lnSpc>
                <a:spcPct val="100000"/>
              </a:lnSpc>
              <a:spcBef>
                <a:spcPts val="2400"/>
              </a:spcBef>
              <a:buClrTx/>
              <a:buSzTx/>
              <a:buNone/>
              <a:tabLst/>
              <a:defRPr/>
            </a:pPr>
            <a:r>
              <a:rPr lang="cs-CZ" altLang="cs-CZ" sz="1800" dirty="0">
                <a:solidFill>
                  <a:srgbClr val="000000"/>
                </a:solidFill>
                <a:latin typeface="Times New Roman" panose="02020603050405020304" pitchFamily="18" charset="0"/>
                <a:cs typeface="Times New Roman" panose="02020603050405020304" pitchFamily="18" charset="0"/>
              </a:rPr>
              <a:t>      </a:t>
            </a:r>
            <a:endParaRPr lang="cs-CZ" altLang="cs-CZ" sz="2800" b="1" dirty="0">
              <a:solidFill>
                <a:srgbClr val="FF0000"/>
              </a:solidFill>
              <a:cs typeface="Times New Roman" panose="02020603050405020304" pitchFamily="18" charset="0"/>
            </a:endParaRPr>
          </a:p>
          <a:p>
            <a:pPr marL="0" indent="0">
              <a:spcBef>
                <a:spcPts val="0"/>
              </a:spcBef>
              <a:buNone/>
            </a:pPr>
            <a:r>
              <a:rPr lang="cs-CZ" sz="2400" i="0" dirty="0">
                <a:solidFill>
                  <a:srgbClr val="3B3B3B"/>
                </a:solidFill>
                <a:effectLst/>
              </a:rPr>
              <a:t>V návaznosti na novelu zákona č. 156/1998 Sb., o hnojivech a novelu prováděcí vyhlášky č. 377/2013 Sb. bylo provedeno:</a:t>
            </a:r>
          </a:p>
          <a:p>
            <a:pPr>
              <a:spcBef>
                <a:spcPts val="600"/>
              </a:spcBef>
              <a:buFont typeface="Wingdings" panose="05000000000000000000" pitchFamily="2" charset="2"/>
              <a:buChar char="§"/>
            </a:pPr>
            <a:r>
              <a:rPr lang="cs-CZ" sz="2200" b="1" dirty="0">
                <a:solidFill>
                  <a:srgbClr val="3B3B3B"/>
                </a:solidFill>
              </a:rPr>
              <a:t>Úprava JUDEH </a:t>
            </a:r>
            <a:r>
              <a:rPr lang="cs-CZ" sz="2200" dirty="0">
                <a:solidFill>
                  <a:srgbClr val="3B3B3B"/>
                </a:solidFill>
              </a:rPr>
              <a:t>- optimalizace předávaných dat do JUDEH a sjednotit jí se strukturou pro JUDPOR </a:t>
            </a:r>
            <a:endParaRPr lang="cs-CZ" sz="2200" i="0" dirty="0">
              <a:solidFill>
                <a:srgbClr val="3B3B3B"/>
              </a:solidFill>
              <a:effectLst/>
            </a:endParaRPr>
          </a:p>
          <a:p>
            <a:pPr>
              <a:buFont typeface="Wingdings" panose="05000000000000000000" pitchFamily="2" charset="2"/>
              <a:buChar char="§"/>
            </a:pPr>
            <a:r>
              <a:rPr lang="cs-CZ" sz="2200" dirty="0"/>
              <a:t>Uvedení do provozu </a:t>
            </a:r>
            <a:r>
              <a:rPr lang="cs-CZ" sz="2200" b="1" dirty="0"/>
              <a:t>nové verze služby</a:t>
            </a:r>
            <a:r>
              <a:rPr lang="cs-CZ" sz="2200" dirty="0"/>
              <a:t> pro předávání aplikací hnojiv, pastvy a sklizní  EH_PEH02A  včetně chybníkové služby EH_CHEH02A (komerční SW)</a:t>
            </a:r>
          </a:p>
          <a:p>
            <a:pPr marL="0" indent="0">
              <a:spcBef>
                <a:spcPts val="0"/>
              </a:spcBef>
              <a:buNone/>
            </a:pPr>
            <a:r>
              <a:rPr lang="cs-CZ" sz="2400" dirty="0"/>
              <a:t>   </a:t>
            </a:r>
            <a:r>
              <a:rPr lang="cs-CZ" sz="1600" dirty="0">
                <a:hlinkClick r:id="rId3"/>
              </a:rPr>
              <a:t>Spuštění nového mechanismu pro předávání dat aplikací hnojiv, pastvy a sklizní | MZe</a:t>
            </a:r>
            <a:endParaRPr lang="cs-CZ" sz="2400" dirty="0"/>
          </a:p>
          <a:p>
            <a:pPr>
              <a:buFont typeface="Wingdings" panose="05000000000000000000" pitchFamily="2" charset="2"/>
              <a:buChar char="§"/>
            </a:pPr>
            <a:r>
              <a:rPr lang="cs-CZ" sz="2200" b="1" dirty="0"/>
              <a:t>Úprava aplikace EPH</a:t>
            </a:r>
            <a:r>
              <a:rPr lang="cs-CZ" sz="2200" dirty="0"/>
              <a:t>, aby data bylo možné předat pouze v nové formě</a:t>
            </a:r>
          </a:p>
          <a:p>
            <a:pPr algn="just">
              <a:buFont typeface="Wingdings" panose="05000000000000000000" pitchFamily="2" charset="2"/>
              <a:buChar char="§"/>
            </a:pPr>
            <a:r>
              <a:rPr lang="cs-CZ" sz="2200" b="1" u="sng" dirty="0"/>
              <a:t>Aplikace EPH zajišťuje:</a:t>
            </a:r>
          </a:p>
          <a:p>
            <a:pPr marL="0" indent="0" algn="just">
              <a:buNone/>
            </a:pPr>
            <a:r>
              <a:rPr lang="cs-CZ" sz="2200" dirty="0"/>
              <a:t>    - vedení evidence v požadované struktuře</a:t>
            </a:r>
          </a:p>
          <a:p>
            <a:pPr marL="0" indent="0" algn="just">
              <a:spcBef>
                <a:spcPts val="600"/>
              </a:spcBef>
              <a:buNone/>
            </a:pPr>
            <a:r>
              <a:rPr lang="cs-CZ" sz="2200" dirty="0"/>
              <a:t>    - předání do JUDEH </a:t>
            </a:r>
          </a:p>
          <a:p>
            <a:pPr marL="0" indent="0" algn="just">
              <a:spcBef>
                <a:spcPts val="600"/>
              </a:spcBef>
              <a:buNone/>
            </a:pPr>
            <a:r>
              <a:rPr lang="cs-CZ" sz="2200" dirty="0"/>
              <a:t>    - součástí předávaných dat evidence je i evidence pěstovaných plodin a výnosů   </a:t>
            </a:r>
          </a:p>
          <a:p>
            <a:pPr marL="0" indent="0" algn="just">
              <a:spcBef>
                <a:spcPts val="600"/>
              </a:spcBef>
              <a:buNone/>
            </a:pPr>
            <a:r>
              <a:rPr lang="cs-CZ" sz="2200" dirty="0"/>
              <a:t>      sklizených produktů na orné půdě</a:t>
            </a:r>
          </a:p>
          <a:p>
            <a:pPr marL="0" indent="0">
              <a:buNone/>
            </a:pPr>
            <a:endParaRPr lang="cs-CZ" sz="2400" dirty="0"/>
          </a:p>
          <a:p>
            <a:pPr marL="0" indent="0">
              <a:buNone/>
            </a:pPr>
            <a:endParaRPr lang="cs-CZ" sz="2400" dirty="0"/>
          </a:p>
        </p:txBody>
      </p:sp>
    </p:spTree>
    <p:extLst>
      <p:ext uri="{BB962C8B-B14F-4D97-AF65-F5344CB8AC3E}">
        <p14:creationId xmlns:p14="http://schemas.microsoft.com/office/powerpoint/2010/main" val="3205342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8BF21F-9368-3B88-6FF8-9F303F521CD5}"/>
              </a:ext>
            </a:extLst>
          </p:cNvPr>
          <p:cNvSpPr>
            <a:spLocks noGrp="1"/>
          </p:cNvSpPr>
          <p:nvPr>
            <p:ph type="title"/>
          </p:nvPr>
        </p:nvSpPr>
        <p:spPr>
          <a:xfrm>
            <a:off x="838200" y="365126"/>
            <a:ext cx="10515600" cy="577554"/>
          </a:xfr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2800" b="1" dirty="0">
                <a:solidFill>
                  <a:schemeClr val="lt1"/>
                </a:solidFill>
                <a:latin typeface="+mn-lt"/>
                <a:ea typeface="+mn-ea"/>
                <a:cs typeface="+mn-cs"/>
              </a:rPr>
              <a:t>Evidenci o použití hnojiv v elektronické formě</a:t>
            </a:r>
          </a:p>
        </p:txBody>
      </p:sp>
      <p:sp>
        <p:nvSpPr>
          <p:cNvPr id="3" name="Zástupný obsah 2">
            <a:extLst>
              <a:ext uri="{FF2B5EF4-FFF2-40B4-BE49-F238E27FC236}">
                <a16:creationId xmlns:a16="http://schemas.microsoft.com/office/drawing/2014/main" id="{E85909A1-B887-4C88-C038-47A4B6B4C0ED}"/>
              </a:ext>
            </a:extLst>
          </p:cNvPr>
          <p:cNvSpPr>
            <a:spLocks noGrp="1"/>
          </p:cNvSpPr>
          <p:nvPr>
            <p:ph sz="half" idx="1"/>
          </p:nvPr>
        </p:nvSpPr>
        <p:spPr>
          <a:xfrm>
            <a:off x="838200" y="942680"/>
            <a:ext cx="10515600" cy="5732440"/>
          </a:xfrm>
        </p:spPr>
        <p:txBody>
          <a:bodyPr wrap="square">
            <a:normAutofit/>
          </a:bodyPr>
          <a:lstStyle/>
          <a:p>
            <a:pPr marL="0" marR="0" lvl="2" indent="0" algn="ctr" defTabSz="914400" rtl="0" eaLnBrk="0" fontAlgn="base" latinLnBrk="0" hangingPunct="0">
              <a:lnSpc>
                <a:spcPct val="100000"/>
              </a:lnSpc>
              <a:spcBef>
                <a:spcPts val="2400"/>
              </a:spcBef>
              <a:buClrTx/>
              <a:buSzTx/>
              <a:buNone/>
              <a:tabLst/>
              <a:defRPr/>
            </a:pPr>
            <a:r>
              <a:rPr lang="cs-CZ" altLang="cs-CZ" sz="1800" b="1" u="sng" dirty="0" err="1">
                <a:solidFill>
                  <a:srgbClr val="000000"/>
                </a:solidFill>
                <a:latin typeface="Times New Roman" panose="02020603050405020304" pitchFamily="18" charset="0"/>
                <a:cs typeface="Times New Roman" panose="02020603050405020304" pitchFamily="18" charset="0"/>
              </a:rPr>
              <a:t>eAGRI</a:t>
            </a:r>
            <a:r>
              <a:rPr lang="cs-CZ" altLang="cs-CZ" sz="1800" b="1" u="sng" dirty="0">
                <a:solidFill>
                  <a:srgbClr val="000000"/>
                </a:solidFill>
                <a:latin typeface="Times New Roman" panose="02020603050405020304" pitchFamily="18" charset="0"/>
                <a:cs typeface="Times New Roman" panose="02020603050405020304" pitchFamily="18" charset="0"/>
              </a:rPr>
              <a:t> – Portál farmáře – Jednotné úložiště evidence hnojiv a výnosů</a:t>
            </a:r>
            <a:r>
              <a:rPr lang="cs-CZ" altLang="cs-CZ" sz="1800" dirty="0">
                <a:solidFill>
                  <a:srgbClr val="000000"/>
                </a:solidFill>
                <a:latin typeface="Times New Roman" panose="02020603050405020304" pitchFamily="18" charset="0"/>
                <a:cs typeface="Times New Roman" panose="02020603050405020304" pitchFamily="18" charset="0"/>
              </a:rPr>
              <a:t>      </a:t>
            </a:r>
            <a:endParaRPr lang="cs-CZ" altLang="cs-CZ" sz="2800" b="1" dirty="0">
              <a:solidFill>
                <a:srgbClr val="FF0000"/>
              </a:solidFill>
              <a:cs typeface="Times New Roman" panose="02020603050405020304" pitchFamily="18" charset="0"/>
            </a:endParaRPr>
          </a:p>
          <a:p>
            <a:pPr marL="0" indent="0">
              <a:buNone/>
            </a:pPr>
            <a:endParaRPr lang="cs-CZ" sz="2400" dirty="0"/>
          </a:p>
          <a:p>
            <a:pPr marL="0" indent="0">
              <a:buNone/>
            </a:pPr>
            <a:endParaRPr lang="cs-CZ" sz="2400" dirty="0"/>
          </a:p>
          <a:p>
            <a:pPr marL="0" indent="0">
              <a:buNone/>
            </a:pPr>
            <a:endParaRPr lang="cs-CZ" sz="2400" dirty="0"/>
          </a:p>
          <a:p>
            <a:pPr marL="0" indent="0">
              <a:buNone/>
            </a:pPr>
            <a:endParaRPr lang="cs-CZ" sz="2400" dirty="0"/>
          </a:p>
          <a:p>
            <a:pPr marL="0" indent="0">
              <a:buNone/>
            </a:pPr>
            <a:endParaRPr lang="cs-CZ" sz="2400" dirty="0"/>
          </a:p>
          <a:p>
            <a:pPr marL="0" indent="0">
              <a:buNone/>
            </a:pPr>
            <a:endParaRPr lang="cs-CZ" sz="2400" dirty="0"/>
          </a:p>
        </p:txBody>
      </p:sp>
      <p:pic>
        <p:nvPicPr>
          <p:cNvPr id="5" name="Obrázek 4">
            <a:extLst>
              <a:ext uri="{FF2B5EF4-FFF2-40B4-BE49-F238E27FC236}">
                <a16:creationId xmlns:a16="http://schemas.microsoft.com/office/drawing/2014/main" id="{9B47700C-72B2-70A5-BFBF-2149F08F67E5}"/>
              </a:ext>
            </a:extLst>
          </p:cNvPr>
          <p:cNvPicPr>
            <a:picLocks noChangeAspect="1"/>
          </p:cNvPicPr>
          <p:nvPr/>
        </p:nvPicPr>
        <p:blipFill>
          <a:blip r:embed="rId3"/>
          <a:stretch>
            <a:fillRect/>
          </a:stretch>
        </p:blipFill>
        <p:spPr>
          <a:xfrm>
            <a:off x="911682" y="1428586"/>
            <a:ext cx="4893002" cy="1830602"/>
          </a:xfrm>
          <a:prstGeom prst="rect">
            <a:avLst/>
          </a:prstGeom>
        </p:spPr>
      </p:pic>
      <p:pic>
        <p:nvPicPr>
          <p:cNvPr id="7" name="Obrázek 6">
            <a:extLst>
              <a:ext uri="{FF2B5EF4-FFF2-40B4-BE49-F238E27FC236}">
                <a16:creationId xmlns:a16="http://schemas.microsoft.com/office/drawing/2014/main" id="{30AF2C0A-2AE4-A018-943B-AEC87EDB7B98}"/>
              </a:ext>
            </a:extLst>
          </p:cNvPr>
          <p:cNvPicPr>
            <a:picLocks noChangeAspect="1"/>
          </p:cNvPicPr>
          <p:nvPr/>
        </p:nvPicPr>
        <p:blipFill>
          <a:blip r:embed="rId4"/>
          <a:stretch>
            <a:fillRect/>
          </a:stretch>
        </p:blipFill>
        <p:spPr>
          <a:xfrm>
            <a:off x="6028992" y="1360958"/>
            <a:ext cx="5248607" cy="3465566"/>
          </a:xfrm>
          <a:prstGeom prst="rect">
            <a:avLst/>
          </a:prstGeom>
        </p:spPr>
      </p:pic>
      <p:pic>
        <p:nvPicPr>
          <p:cNvPr id="9" name="Obrázek 8">
            <a:extLst>
              <a:ext uri="{FF2B5EF4-FFF2-40B4-BE49-F238E27FC236}">
                <a16:creationId xmlns:a16="http://schemas.microsoft.com/office/drawing/2014/main" id="{1FD55AB4-F995-73F0-E2FC-7F808D0ABAA9}"/>
              </a:ext>
            </a:extLst>
          </p:cNvPr>
          <p:cNvPicPr>
            <a:picLocks noChangeAspect="1"/>
          </p:cNvPicPr>
          <p:nvPr/>
        </p:nvPicPr>
        <p:blipFill>
          <a:blip r:embed="rId5"/>
          <a:stretch>
            <a:fillRect/>
          </a:stretch>
        </p:blipFill>
        <p:spPr>
          <a:xfrm>
            <a:off x="911682" y="3259188"/>
            <a:ext cx="4148272" cy="3145320"/>
          </a:xfrm>
          <a:prstGeom prst="rect">
            <a:avLst/>
          </a:prstGeom>
        </p:spPr>
      </p:pic>
      <p:sp>
        <p:nvSpPr>
          <p:cNvPr id="10" name="Obdélník 9">
            <a:extLst>
              <a:ext uri="{FF2B5EF4-FFF2-40B4-BE49-F238E27FC236}">
                <a16:creationId xmlns:a16="http://schemas.microsoft.com/office/drawing/2014/main" id="{AD5B9B2F-9EB6-BC82-77A3-D7CF61AB18AA}"/>
              </a:ext>
            </a:extLst>
          </p:cNvPr>
          <p:cNvSpPr/>
          <p:nvPr/>
        </p:nvSpPr>
        <p:spPr>
          <a:xfrm>
            <a:off x="1913641" y="5871894"/>
            <a:ext cx="1150070" cy="52570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a:extLst>
              <a:ext uri="{FF2B5EF4-FFF2-40B4-BE49-F238E27FC236}">
                <a16:creationId xmlns:a16="http://schemas.microsoft.com/office/drawing/2014/main" id="{C5C16F55-2432-A91D-E6BF-4A73CBE4BBF7}"/>
              </a:ext>
            </a:extLst>
          </p:cNvPr>
          <p:cNvSpPr/>
          <p:nvPr/>
        </p:nvSpPr>
        <p:spPr>
          <a:xfrm>
            <a:off x="6028992" y="2460396"/>
            <a:ext cx="2473985" cy="27337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3" name="Obrázek 12">
            <a:extLst>
              <a:ext uri="{FF2B5EF4-FFF2-40B4-BE49-F238E27FC236}">
                <a16:creationId xmlns:a16="http://schemas.microsoft.com/office/drawing/2014/main" id="{F492C7A1-7E2F-C281-9B70-D7AC91F881CF}"/>
              </a:ext>
            </a:extLst>
          </p:cNvPr>
          <p:cNvPicPr>
            <a:picLocks noChangeAspect="1"/>
          </p:cNvPicPr>
          <p:nvPr/>
        </p:nvPicPr>
        <p:blipFill>
          <a:blip r:embed="rId6"/>
          <a:stretch>
            <a:fillRect/>
          </a:stretch>
        </p:blipFill>
        <p:spPr>
          <a:xfrm>
            <a:off x="5628685" y="5187436"/>
            <a:ext cx="6049219" cy="619211"/>
          </a:xfrm>
          <a:prstGeom prst="rect">
            <a:avLst/>
          </a:prstGeom>
        </p:spPr>
      </p:pic>
      <p:sp>
        <p:nvSpPr>
          <p:cNvPr id="14" name="TextovéPole 13">
            <a:extLst>
              <a:ext uri="{FF2B5EF4-FFF2-40B4-BE49-F238E27FC236}">
                <a16:creationId xmlns:a16="http://schemas.microsoft.com/office/drawing/2014/main" id="{3FA39BA8-6F16-B03D-07B6-63956C4B176E}"/>
              </a:ext>
            </a:extLst>
          </p:cNvPr>
          <p:cNvSpPr txBox="1"/>
          <p:nvPr/>
        </p:nvSpPr>
        <p:spPr>
          <a:xfrm>
            <a:off x="5059954" y="1360958"/>
            <a:ext cx="285044" cy="369332"/>
          </a:xfrm>
          <a:prstGeom prst="rect">
            <a:avLst/>
          </a:prstGeom>
          <a:solidFill>
            <a:srgbClr val="FFFF00"/>
          </a:solidFill>
          <a:ln>
            <a:solidFill>
              <a:schemeClr val="accent6"/>
            </a:solidFill>
          </a:ln>
        </p:spPr>
        <p:txBody>
          <a:bodyPr wrap="square" rtlCol="0">
            <a:spAutoFit/>
          </a:bodyPr>
          <a:lstStyle/>
          <a:p>
            <a:r>
              <a:rPr lang="cs-CZ" dirty="0"/>
              <a:t>1</a:t>
            </a:r>
          </a:p>
        </p:txBody>
      </p:sp>
      <p:sp>
        <p:nvSpPr>
          <p:cNvPr id="17" name="TextovéPole 16">
            <a:extLst>
              <a:ext uri="{FF2B5EF4-FFF2-40B4-BE49-F238E27FC236}">
                <a16:creationId xmlns:a16="http://schemas.microsoft.com/office/drawing/2014/main" id="{BB5F65D5-652C-F52D-466C-DC6E33852FA0}"/>
              </a:ext>
            </a:extLst>
          </p:cNvPr>
          <p:cNvSpPr txBox="1"/>
          <p:nvPr/>
        </p:nvSpPr>
        <p:spPr>
          <a:xfrm>
            <a:off x="1607811" y="5483303"/>
            <a:ext cx="285044" cy="369332"/>
          </a:xfrm>
          <a:prstGeom prst="rect">
            <a:avLst/>
          </a:prstGeom>
          <a:solidFill>
            <a:srgbClr val="FFFF00"/>
          </a:solidFill>
          <a:ln>
            <a:solidFill>
              <a:schemeClr val="accent6"/>
            </a:solidFill>
          </a:ln>
        </p:spPr>
        <p:txBody>
          <a:bodyPr wrap="square" rtlCol="0">
            <a:spAutoFit/>
          </a:bodyPr>
          <a:lstStyle/>
          <a:p>
            <a:r>
              <a:rPr lang="cs-CZ" dirty="0"/>
              <a:t>2</a:t>
            </a:r>
          </a:p>
        </p:txBody>
      </p:sp>
      <p:sp>
        <p:nvSpPr>
          <p:cNvPr id="18" name="TextovéPole 17">
            <a:extLst>
              <a:ext uri="{FF2B5EF4-FFF2-40B4-BE49-F238E27FC236}">
                <a16:creationId xmlns:a16="http://schemas.microsoft.com/office/drawing/2014/main" id="{F09ADE98-DCE2-0E92-361E-942DD43946F9}"/>
              </a:ext>
            </a:extLst>
          </p:cNvPr>
          <p:cNvSpPr txBox="1"/>
          <p:nvPr/>
        </p:nvSpPr>
        <p:spPr>
          <a:xfrm>
            <a:off x="8106383" y="2042118"/>
            <a:ext cx="285044" cy="369332"/>
          </a:xfrm>
          <a:prstGeom prst="rect">
            <a:avLst/>
          </a:prstGeom>
          <a:solidFill>
            <a:srgbClr val="FFFF00"/>
          </a:solidFill>
          <a:ln>
            <a:solidFill>
              <a:schemeClr val="accent6"/>
            </a:solidFill>
          </a:ln>
        </p:spPr>
        <p:txBody>
          <a:bodyPr wrap="square" rtlCol="0">
            <a:spAutoFit/>
          </a:bodyPr>
          <a:lstStyle/>
          <a:p>
            <a:r>
              <a:rPr lang="cs-CZ" dirty="0"/>
              <a:t>3</a:t>
            </a:r>
          </a:p>
        </p:txBody>
      </p:sp>
    </p:spTree>
    <p:extLst>
      <p:ext uri="{BB962C8B-B14F-4D97-AF65-F5344CB8AC3E}">
        <p14:creationId xmlns:p14="http://schemas.microsoft.com/office/powerpoint/2010/main" val="1734843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8BF21F-9368-3B88-6FF8-9F303F521CD5}"/>
              </a:ext>
            </a:extLst>
          </p:cNvPr>
          <p:cNvSpPr>
            <a:spLocks noGrp="1"/>
          </p:cNvSpPr>
          <p:nvPr>
            <p:ph type="title"/>
          </p:nvPr>
        </p:nvSpPr>
        <p:spPr>
          <a:xfrm>
            <a:off x="838200" y="365126"/>
            <a:ext cx="10515600" cy="577554"/>
          </a:xfr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2800" b="1" dirty="0">
                <a:solidFill>
                  <a:schemeClr val="lt1"/>
                </a:solidFill>
                <a:latin typeface="+mn-lt"/>
                <a:ea typeface="+mn-ea"/>
                <a:cs typeface="+mn-cs"/>
              </a:rPr>
              <a:t>Evidenci o použití hnojiv v elektronické formě</a:t>
            </a:r>
          </a:p>
        </p:txBody>
      </p:sp>
      <p:sp>
        <p:nvSpPr>
          <p:cNvPr id="3" name="Zástupný obsah 2">
            <a:extLst>
              <a:ext uri="{FF2B5EF4-FFF2-40B4-BE49-F238E27FC236}">
                <a16:creationId xmlns:a16="http://schemas.microsoft.com/office/drawing/2014/main" id="{E85909A1-B887-4C88-C038-47A4B6B4C0ED}"/>
              </a:ext>
            </a:extLst>
          </p:cNvPr>
          <p:cNvSpPr>
            <a:spLocks noGrp="1"/>
          </p:cNvSpPr>
          <p:nvPr>
            <p:ph sz="half" idx="1"/>
          </p:nvPr>
        </p:nvSpPr>
        <p:spPr>
          <a:xfrm>
            <a:off x="838200" y="942680"/>
            <a:ext cx="10515600" cy="5732440"/>
          </a:xfrm>
        </p:spPr>
        <p:txBody>
          <a:bodyPr wrap="square">
            <a:normAutofit/>
          </a:bodyPr>
          <a:lstStyle/>
          <a:p>
            <a:pPr marL="0" marR="0" lvl="2" indent="0" algn="ctr" defTabSz="914400" rtl="0" eaLnBrk="0" fontAlgn="base" latinLnBrk="0" hangingPunct="0">
              <a:lnSpc>
                <a:spcPct val="100000"/>
              </a:lnSpc>
              <a:spcBef>
                <a:spcPts val="2400"/>
              </a:spcBef>
              <a:buClrTx/>
              <a:buSzTx/>
              <a:buNone/>
              <a:tabLst/>
              <a:defRPr/>
            </a:pPr>
            <a:r>
              <a:rPr lang="cs-CZ" altLang="cs-CZ" sz="1800" dirty="0">
                <a:solidFill>
                  <a:srgbClr val="000000"/>
                </a:solidFill>
                <a:latin typeface="Times New Roman" panose="02020603050405020304" pitchFamily="18" charset="0"/>
                <a:cs typeface="Times New Roman" panose="02020603050405020304" pitchFamily="18" charset="0"/>
              </a:rPr>
              <a:t>      </a:t>
            </a:r>
            <a:endParaRPr lang="cs-CZ" altLang="cs-CZ" sz="2800" b="1" dirty="0">
              <a:solidFill>
                <a:srgbClr val="FF0000"/>
              </a:solidFill>
              <a:cs typeface="Times New Roman" panose="02020603050405020304" pitchFamily="18" charset="0"/>
            </a:endParaRPr>
          </a:p>
          <a:p>
            <a:pPr marL="0" indent="0">
              <a:buNone/>
            </a:pPr>
            <a:endParaRPr lang="cs-CZ" sz="2400" dirty="0"/>
          </a:p>
        </p:txBody>
      </p:sp>
      <p:pic>
        <p:nvPicPr>
          <p:cNvPr id="5" name="Obrázek 4">
            <a:extLst>
              <a:ext uri="{FF2B5EF4-FFF2-40B4-BE49-F238E27FC236}">
                <a16:creationId xmlns:a16="http://schemas.microsoft.com/office/drawing/2014/main" id="{3837E60D-7F3E-FEC6-3C4D-6E0A7AB7F7C3}"/>
              </a:ext>
            </a:extLst>
          </p:cNvPr>
          <p:cNvPicPr>
            <a:picLocks noChangeAspect="1"/>
          </p:cNvPicPr>
          <p:nvPr/>
        </p:nvPicPr>
        <p:blipFill>
          <a:blip r:embed="rId3"/>
          <a:stretch>
            <a:fillRect/>
          </a:stretch>
        </p:blipFill>
        <p:spPr>
          <a:xfrm>
            <a:off x="838200" y="1065229"/>
            <a:ext cx="3394435" cy="5321431"/>
          </a:xfrm>
          <a:prstGeom prst="rect">
            <a:avLst/>
          </a:prstGeom>
        </p:spPr>
      </p:pic>
      <p:sp>
        <p:nvSpPr>
          <p:cNvPr id="6" name="Obdélník 5">
            <a:extLst>
              <a:ext uri="{FF2B5EF4-FFF2-40B4-BE49-F238E27FC236}">
                <a16:creationId xmlns:a16="http://schemas.microsoft.com/office/drawing/2014/main" id="{A6EA2D1F-A22B-0F84-64FF-209F105EFFFC}"/>
              </a:ext>
            </a:extLst>
          </p:cNvPr>
          <p:cNvSpPr/>
          <p:nvPr/>
        </p:nvSpPr>
        <p:spPr>
          <a:xfrm>
            <a:off x="1470581" y="6155703"/>
            <a:ext cx="1036949" cy="23095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Obrázek 7">
            <a:extLst>
              <a:ext uri="{FF2B5EF4-FFF2-40B4-BE49-F238E27FC236}">
                <a16:creationId xmlns:a16="http://schemas.microsoft.com/office/drawing/2014/main" id="{87F498E2-1F13-E3DF-0A39-8EACB34BD6B3}"/>
              </a:ext>
            </a:extLst>
          </p:cNvPr>
          <p:cNvPicPr>
            <a:picLocks noChangeAspect="1"/>
          </p:cNvPicPr>
          <p:nvPr/>
        </p:nvPicPr>
        <p:blipFill>
          <a:blip r:embed="rId4"/>
          <a:stretch>
            <a:fillRect/>
          </a:stretch>
        </p:blipFill>
        <p:spPr>
          <a:xfrm>
            <a:off x="4987178" y="2101912"/>
            <a:ext cx="2029108" cy="3419952"/>
          </a:xfrm>
          <a:prstGeom prst="rect">
            <a:avLst/>
          </a:prstGeom>
        </p:spPr>
      </p:pic>
      <p:sp>
        <p:nvSpPr>
          <p:cNvPr id="9" name="TextovéPole 8">
            <a:extLst>
              <a:ext uri="{FF2B5EF4-FFF2-40B4-BE49-F238E27FC236}">
                <a16:creationId xmlns:a16="http://schemas.microsoft.com/office/drawing/2014/main" id="{51288337-590D-84B2-ABFD-3032E2A98126}"/>
              </a:ext>
            </a:extLst>
          </p:cNvPr>
          <p:cNvSpPr txBox="1"/>
          <p:nvPr/>
        </p:nvSpPr>
        <p:spPr>
          <a:xfrm>
            <a:off x="4987178" y="1336136"/>
            <a:ext cx="4769564" cy="646331"/>
          </a:xfrm>
          <a:prstGeom prst="rect">
            <a:avLst/>
          </a:prstGeom>
          <a:noFill/>
        </p:spPr>
        <p:txBody>
          <a:bodyPr wrap="square" rtlCol="0">
            <a:spAutoFit/>
          </a:bodyPr>
          <a:lstStyle/>
          <a:p>
            <a:r>
              <a:rPr lang="cs-CZ" dirty="0"/>
              <a:t>Data de předávají pomocí odkazu Předání dat ev. hnojení dle vyhlášky (nové)</a:t>
            </a:r>
          </a:p>
        </p:txBody>
      </p:sp>
      <p:sp>
        <p:nvSpPr>
          <p:cNvPr id="10" name="Obdélník 9">
            <a:extLst>
              <a:ext uri="{FF2B5EF4-FFF2-40B4-BE49-F238E27FC236}">
                <a16:creationId xmlns:a16="http://schemas.microsoft.com/office/drawing/2014/main" id="{0D06B99C-5D93-1DB7-CD06-19C15F100062}"/>
              </a:ext>
            </a:extLst>
          </p:cNvPr>
          <p:cNvSpPr/>
          <p:nvPr/>
        </p:nvSpPr>
        <p:spPr>
          <a:xfrm>
            <a:off x="5049624" y="4487160"/>
            <a:ext cx="1869650" cy="41477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907279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25B69-E741-D9B6-6641-B2E4EF1543F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EF9DB50-CBCD-83A4-CCDB-924A3B53AEFD}"/>
              </a:ext>
            </a:extLst>
          </p:cNvPr>
          <p:cNvSpPr>
            <a:spLocks noGrp="1"/>
          </p:cNvSpPr>
          <p:nvPr>
            <p:ph type="title"/>
          </p:nvPr>
        </p:nvSpPr>
        <p:spPr>
          <a:xfrm>
            <a:off x="838200" y="365126"/>
            <a:ext cx="10515600" cy="577554"/>
          </a:xfr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cs-CZ" sz="2800" b="1" dirty="0">
                <a:solidFill>
                  <a:schemeClr val="lt1"/>
                </a:solidFill>
                <a:latin typeface="+mn-lt"/>
                <a:ea typeface="+mn-ea"/>
                <a:cs typeface="+mn-cs"/>
              </a:rPr>
              <a:t>Evidenci o použití hnojiv v elektronické formě</a:t>
            </a:r>
          </a:p>
        </p:txBody>
      </p:sp>
      <p:sp>
        <p:nvSpPr>
          <p:cNvPr id="3" name="Zástupný obsah 2">
            <a:extLst>
              <a:ext uri="{FF2B5EF4-FFF2-40B4-BE49-F238E27FC236}">
                <a16:creationId xmlns:a16="http://schemas.microsoft.com/office/drawing/2014/main" id="{CCBE62C6-BCAE-1DE9-AB2A-AED014B8A3CF}"/>
              </a:ext>
            </a:extLst>
          </p:cNvPr>
          <p:cNvSpPr>
            <a:spLocks noGrp="1"/>
          </p:cNvSpPr>
          <p:nvPr>
            <p:ph sz="half" idx="1"/>
          </p:nvPr>
        </p:nvSpPr>
        <p:spPr>
          <a:xfrm>
            <a:off x="838200" y="942680"/>
            <a:ext cx="10515600" cy="5732440"/>
          </a:xfrm>
        </p:spPr>
        <p:txBody>
          <a:bodyPr wrap="square">
            <a:normAutofit/>
          </a:bodyPr>
          <a:lstStyle/>
          <a:p>
            <a:pPr marL="0" marR="0" lvl="2" indent="0" algn="ctr" defTabSz="914400" rtl="0" eaLnBrk="0" fontAlgn="base" latinLnBrk="0" hangingPunct="0">
              <a:lnSpc>
                <a:spcPct val="100000"/>
              </a:lnSpc>
              <a:spcBef>
                <a:spcPts val="3600"/>
              </a:spcBef>
              <a:buClrTx/>
              <a:buSzTx/>
              <a:buNone/>
              <a:tabLst/>
              <a:defRPr/>
            </a:pPr>
            <a:r>
              <a:rPr lang="cs-CZ" altLang="cs-CZ" sz="1800" dirty="0">
                <a:solidFill>
                  <a:srgbClr val="000000"/>
                </a:solidFill>
                <a:latin typeface="Times New Roman" panose="02020603050405020304" pitchFamily="18" charset="0"/>
                <a:cs typeface="Times New Roman" panose="02020603050405020304" pitchFamily="18" charset="0"/>
              </a:rPr>
              <a:t>      </a:t>
            </a:r>
          </a:p>
          <a:p>
            <a:pPr marL="0" marR="0" lvl="2" indent="0" algn="ctr" defTabSz="914400" rtl="0" eaLnBrk="0" fontAlgn="base" latinLnBrk="0" hangingPunct="0">
              <a:lnSpc>
                <a:spcPct val="100000"/>
              </a:lnSpc>
              <a:spcBef>
                <a:spcPts val="1200"/>
              </a:spcBef>
              <a:buClrTx/>
              <a:buSzTx/>
              <a:buNone/>
              <a:tabLst/>
              <a:defRPr/>
            </a:pPr>
            <a:r>
              <a:rPr lang="cs-CZ" sz="2400" b="1" dirty="0"/>
              <a:t>! Bez založení zemědělských parcel v LPIS nelze evidenci hnojiva a POR provádět !</a:t>
            </a:r>
          </a:p>
          <a:p>
            <a:pPr marL="0" indent="0" algn="ctr">
              <a:buNone/>
            </a:pPr>
            <a:r>
              <a:rPr lang="cs-CZ" sz="2400" dirty="0"/>
              <a:t>Instruktážní videa: </a:t>
            </a:r>
            <a:r>
              <a:rPr lang="cs-CZ" sz="2400" dirty="0" err="1">
                <a:hlinkClick r:id="rId3"/>
              </a:rPr>
              <a:t>Videonávody</a:t>
            </a:r>
            <a:r>
              <a:rPr lang="cs-CZ" sz="2400" dirty="0">
                <a:hlinkClick r:id="rId3"/>
              </a:rPr>
              <a:t> | MZe</a:t>
            </a:r>
            <a:endParaRPr lang="cs-CZ" sz="2400" dirty="0"/>
          </a:p>
          <a:p>
            <a:pPr marL="0" indent="0">
              <a:buNone/>
            </a:pPr>
            <a:endParaRPr lang="cs-CZ" sz="2400" dirty="0"/>
          </a:p>
          <a:p>
            <a:pPr>
              <a:buFont typeface="Wingdings" panose="05000000000000000000" pitchFamily="2" charset="2"/>
              <a:buChar char="§"/>
            </a:pPr>
            <a:r>
              <a:rPr lang="cs-CZ" sz="2400" dirty="0"/>
              <a:t>EPH 1 – Založení parcel v LPIS, spuštění a přihlášení do LPIS</a:t>
            </a:r>
          </a:p>
          <a:p>
            <a:pPr>
              <a:buFont typeface="Wingdings" panose="05000000000000000000" pitchFamily="2" charset="2"/>
              <a:buChar char="§"/>
            </a:pPr>
            <a:r>
              <a:rPr lang="cs-CZ" sz="2400" dirty="0"/>
              <a:t>EPH 2 -  Sestavy, tisk sestav parcel a odpočitatelných ploch</a:t>
            </a:r>
          </a:p>
          <a:p>
            <a:pPr>
              <a:buFont typeface="Wingdings" panose="05000000000000000000" pitchFamily="2" charset="2"/>
              <a:buChar char="§"/>
            </a:pPr>
            <a:r>
              <a:rPr lang="cs-CZ" sz="2400" dirty="0"/>
              <a:t>EPH 3 – Aplikace hnojiv na parcele</a:t>
            </a:r>
          </a:p>
          <a:p>
            <a:pPr>
              <a:buFont typeface="Wingdings" panose="05000000000000000000" pitchFamily="2" charset="2"/>
              <a:buChar char="§"/>
            </a:pPr>
            <a:r>
              <a:rPr lang="cs-CZ" sz="2400" dirty="0"/>
              <a:t>EPH 4 – Aplikace hnojiv </a:t>
            </a:r>
            <a:r>
              <a:rPr lang="cs-CZ" sz="2400"/>
              <a:t>přes areál …</a:t>
            </a:r>
            <a:endParaRPr lang="cs-CZ" sz="2400" dirty="0"/>
          </a:p>
          <a:p>
            <a:pPr marL="0" indent="0">
              <a:buNone/>
            </a:pPr>
            <a:endParaRPr lang="cs-CZ" sz="2400" dirty="0"/>
          </a:p>
          <a:p>
            <a:pPr marL="0" indent="0">
              <a:buNone/>
            </a:pPr>
            <a:endParaRPr lang="cs-CZ" sz="2400" dirty="0"/>
          </a:p>
        </p:txBody>
      </p:sp>
    </p:spTree>
    <p:extLst>
      <p:ext uri="{BB962C8B-B14F-4D97-AF65-F5344CB8AC3E}">
        <p14:creationId xmlns:p14="http://schemas.microsoft.com/office/powerpoint/2010/main" val="98515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8BF21F-9368-3B88-6FF8-9F303F521CD5}"/>
              </a:ext>
            </a:extLst>
          </p:cNvPr>
          <p:cNvSpPr>
            <a:spLocks noGrp="1"/>
          </p:cNvSpPr>
          <p:nvPr>
            <p:ph type="title"/>
          </p:nvPr>
        </p:nvSpPr>
        <p:spPr>
          <a:xfrm>
            <a:off x="838200" y="365126"/>
            <a:ext cx="10515600" cy="577554"/>
          </a:xfr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2800" b="1" dirty="0">
                <a:solidFill>
                  <a:schemeClr val="lt1"/>
                </a:solidFill>
                <a:latin typeface="+mn-lt"/>
                <a:ea typeface="+mn-ea"/>
                <a:cs typeface="+mn-cs"/>
              </a:rPr>
              <a:t>Evidenci o použití hnojiv v elektronické formě</a:t>
            </a:r>
          </a:p>
        </p:txBody>
      </p:sp>
      <p:sp>
        <p:nvSpPr>
          <p:cNvPr id="3" name="Zástupný obsah 2">
            <a:extLst>
              <a:ext uri="{FF2B5EF4-FFF2-40B4-BE49-F238E27FC236}">
                <a16:creationId xmlns:a16="http://schemas.microsoft.com/office/drawing/2014/main" id="{E85909A1-B887-4C88-C038-47A4B6B4C0ED}"/>
              </a:ext>
            </a:extLst>
          </p:cNvPr>
          <p:cNvSpPr>
            <a:spLocks noGrp="1"/>
          </p:cNvSpPr>
          <p:nvPr>
            <p:ph sz="half" idx="1"/>
          </p:nvPr>
        </p:nvSpPr>
        <p:spPr>
          <a:xfrm>
            <a:off x="838200" y="942680"/>
            <a:ext cx="10515600" cy="5732440"/>
          </a:xfrm>
        </p:spPr>
        <p:txBody>
          <a:bodyPr wrap="square">
            <a:normAutofit/>
          </a:bodyPr>
          <a:lstStyle/>
          <a:p>
            <a:pPr marL="0" marR="0" lvl="2" indent="0" algn="ctr" defTabSz="914400" rtl="0" eaLnBrk="0" fontAlgn="base" latinLnBrk="0" hangingPunct="0">
              <a:lnSpc>
                <a:spcPct val="100000"/>
              </a:lnSpc>
              <a:spcBef>
                <a:spcPts val="2400"/>
              </a:spcBef>
              <a:buClrTx/>
              <a:buSzTx/>
              <a:buNone/>
              <a:tabLst/>
              <a:defRPr/>
            </a:pPr>
            <a:r>
              <a:rPr lang="cs-CZ" altLang="cs-CZ" sz="1800" dirty="0">
                <a:solidFill>
                  <a:srgbClr val="000000"/>
                </a:solidFill>
                <a:latin typeface="Times New Roman" panose="02020603050405020304" pitchFamily="18" charset="0"/>
                <a:cs typeface="Times New Roman" panose="02020603050405020304" pitchFamily="18" charset="0"/>
              </a:rPr>
              <a:t>    </a:t>
            </a:r>
            <a:r>
              <a:rPr lang="cs-CZ" sz="2400" b="1" u="sng" dirty="0"/>
              <a:t>Možnosti předání dat</a:t>
            </a:r>
          </a:p>
          <a:p>
            <a:pPr marL="0" indent="0">
              <a:buNone/>
            </a:pPr>
            <a:r>
              <a:rPr lang="cs-CZ" sz="2200" b="1" dirty="0">
                <a:solidFill>
                  <a:srgbClr val="FF0000"/>
                </a:solidFill>
              </a:rPr>
              <a:t>STATISTIKA</a:t>
            </a:r>
            <a:r>
              <a:rPr lang="cs-CZ" sz="2000" b="1" dirty="0"/>
              <a:t> – pevné období roku</a:t>
            </a:r>
            <a:endParaRPr lang="cs-CZ" sz="2000" b="1" u="sng" dirty="0"/>
          </a:p>
          <a:p>
            <a:pPr marL="0" indent="0" algn="ctr">
              <a:buNone/>
            </a:pPr>
            <a:endParaRPr lang="cs-CZ" sz="2400" b="1" u="sng" dirty="0"/>
          </a:p>
          <a:p>
            <a:pPr marL="0" indent="0" algn="ctr">
              <a:buNone/>
            </a:pPr>
            <a:endParaRPr lang="cs-CZ" sz="2400" b="1" u="sng" dirty="0"/>
          </a:p>
          <a:p>
            <a:pPr marL="0" indent="0" algn="ctr">
              <a:buNone/>
            </a:pPr>
            <a:endParaRPr lang="cs-CZ" sz="2400" b="1" u="sng" dirty="0"/>
          </a:p>
          <a:p>
            <a:pPr marL="0" indent="0">
              <a:buNone/>
            </a:pPr>
            <a:r>
              <a:rPr lang="cs-CZ" sz="2200" b="1" dirty="0">
                <a:solidFill>
                  <a:srgbClr val="FF0000"/>
                </a:solidFill>
              </a:rPr>
              <a:t>KONTROLA</a:t>
            </a:r>
            <a:r>
              <a:rPr lang="cs-CZ" sz="2000" b="1" dirty="0"/>
              <a:t> - libovolné období podle požadavku dozorového orgánu v případě kontroly</a:t>
            </a:r>
          </a:p>
          <a:p>
            <a:pPr marL="0" indent="0">
              <a:buNone/>
            </a:pPr>
            <a:endParaRPr lang="cs-CZ" sz="2000" b="1" dirty="0"/>
          </a:p>
          <a:p>
            <a:pPr marL="0" indent="0">
              <a:buNone/>
            </a:pPr>
            <a:endParaRPr lang="cs-CZ" sz="2000" b="1" dirty="0"/>
          </a:p>
          <a:p>
            <a:pPr marL="0" indent="0">
              <a:buNone/>
            </a:pPr>
            <a:endParaRPr lang="cs-CZ" sz="2000" b="1" dirty="0"/>
          </a:p>
          <a:p>
            <a:pPr marL="0" indent="0">
              <a:buNone/>
            </a:pPr>
            <a:r>
              <a:rPr lang="cs-CZ" sz="2200" b="1" dirty="0">
                <a:solidFill>
                  <a:srgbClr val="FF0000"/>
                </a:solidFill>
              </a:rPr>
              <a:t>BILANCE - </a:t>
            </a:r>
            <a:r>
              <a:rPr lang="cs-CZ" sz="2000" b="1" dirty="0"/>
              <a:t>údaje o hnojení za hospodářský rok, tj. od 1.7. do 30.6. a údaje o výnosech plodin za </a:t>
            </a:r>
          </a:p>
          <a:p>
            <a:pPr marL="0" indent="0">
              <a:spcBef>
                <a:spcPts val="0"/>
              </a:spcBef>
              <a:buNone/>
            </a:pPr>
            <a:r>
              <a:rPr lang="cs-CZ" sz="2000" b="1" dirty="0"/>
              <a:t>                     rok, kterým končí rok hospodářský</a:t>
            </a:r>
          </a:p>
          <a:p>
            <a:pPr marL="0" indent="0">
              <a:buNone/>
            </a:pPr>
            <a:endParaRPr lang="cs-CZ" sz="2000" b="1" dirty="0"/>
          </a:p>
        </p:txBody>
      </p:sp>
      <p:pic>
        <p:nvPicPr>
          <p:cNvPr id="15" name="Obrázek 14">
            <a:extLst>
              <a:ext uri="{FF2B5EF4-FFF2-40B4-BE49-F238E27FC236}">
                <a16:creationId xmlns:a16="http://schemas.microsoft.com/office/drawing/2014/main" id="{67FCCA7B-EEAD-4ADF-6946-DD58A8C25AB9}"/>
              </a:ext>
            </a:extLst>
          </p:cNvPr>
          <p:cNvPicPr>
            <a:picLocks noChangeAspect="1"/>
          </p:cNvPicPr>
          <p:nvPr/>
        </p:nvPicPr>
        <p:blipFill>
          <a:blip r:embed="rId3"/>
          <a:stretch>
            <a:fillRect/>
          </a:stretch>
        </p:blipFill>
        <p:spPr>
          <a:xfrm>
            <a:off x="838199" y="1828758"/>
            <a:ext cx="10515602" cy="1164294"/>
          </a:xfrm>
          <a:prstGeom prst="rect">
            <a:avLst/>
          </a:prstGeom>
        </p:spPr>
      </p:pic>
      <p:pic>
        <p:nvPicPr>
          <p:cNvPr id="17" name="Obrázek 16">
            <a:extLst>
              <a:ext uri="{FF2B5EF4-FFF2-40B4-BE49-F238E27FC236}">
                <a16:creationId xmlns:a16="http://schemas.microsoft.com/office/drawing/2014/main" id="{FCAF7925-96F0-0B1D-C061-6B5E3F3338F1}"/>
              </a:ext>
            </a:extLst>
          </p:cNvPr>
          <p:cNvPicPr>
            <a:picLocks noChangeAspect="1"/>
          </p:cNvPicPr>
          <p:nvPr/>
        </p:nvPicPr>
        <p:blipFill>
          <a:blip r:embed="rId4"/>
          <a:stretch>
            <a:fillRect/>
          </a:stretch>
        </p:blipFill>
        <p:spPr>
          <a:xfrm>
            <a:off x="838196" y="3646098"/>
            <a:ext cx="10515603" cy="942666"/>
          </a:xfrm>
          <a:prstGeom prst="rect">
            <a:avLst/>
          </a:prstGeom>
        </p:spPr>
      </p:pic>
      <p:pic>
        <p:nvPicPr>
          <p:cNvPr id="19" name="Obrázek 18">
            <a:extLst>
              <a:ext uri="{FF2B5EF4-FFF2-40B4-BE49-F238E27FC236}">
                <a16:creationId xmlns:a16="http://schemas.microsoft.com/office/drawing/2014/main" id="{56D46467-57C3-DB6F-E320-DC903A6C553C}"/>
              </a:ext>
            </a:extLst>
          </p:cNvPr>
          <p:cNvPicPr>
            <a:picLocks noChangeAspect="1"/>
          </p:cNvPicPr>
          <p:nvPr/>
        </p:nvPicPr>
        <p:blipFill>
          <a:blip r:embed="rId5"/>
          <a:stretch>
            <a:fillRect/>
          </a:stretch>
        </p:blipFill>
        <p:spPr>
          <a:xfrm>
            <a:off x="838199" y="5570153"/>
            <a:ext cx="10515600" cy="1104967"/>
          </a:xfrm>
          <a:prstGeom prst="rect">
            <a:avLst/>
          </a:prstGeom>
        </p:spPr>
      </p:pic>
    </p:spTree>
    <p:extLst>
      <p:ext uri="{BB962C8B-B14F-4D97-AF65-F5344CB8AC3E}">
        <p14:creationId xmlns:p14="http://schemas.microsoft.com/office/powerpoint/2010/main" val="3151546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8BF21F-9368-3B88-6FF8-9F303F521CD5}"/>
              </a:ext>
            </a:extLst>
          </p:cNvPr>
          <p:cNvSpPr>
            <a:spLocks noGrp="1"/>
          </p:cNvSpPr>
          <p:nvPr>
            <p:ph type="title"/>
          </p:nvPr>
        </p:nvSpPr>
        <p:spPr>
          <a:xfrm>
            <a:off x="838200" y="365126"/>
            <a:ext cx="10515600" cy="577554"/>
          </a:xfr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2800" b="1" dirty="0">
                <a:solidFill>
                  <a:schemeClr val="lt1"/>
                </a:solidFill>
                <a:latin typeface="+mn-lt"/>
                <a:ea typeface="+mn-ea"/>
                <a:cs typeface="+mn-cs"/>
              </a:rPr>
              <a:t>Evidenci o použití hnojiv v elektronické formě</a:t>
            </a:r>
          </a:p>
        </p:txBody>
      </p:sp>
      <p:sp>
        <p:nvSpPr>
          <p:cNvPr id="3" name="Zástupný obsah 2">
            <a:extLst>
              <a:ext uri="{FF2B5EF4-FFF2-40B4-BE49-F238E27FC236}">
                <a16:creationId xmlns:a16="http://schemas.microsoft.com/office/drawing/2014/main" id="{E85909A1-B887-4C88-C038-47A4B6B4C0ED}"/>
              </a:ext>
            </a:extLst>
          </p:cNvPr>
          <p:cNvSpPr>
            <a:spLocks noGrp="1"/>
          </p:cNvSpPr>
          <p:nvPr>
            <p:ph sz="half" idx="1"/>
          </p:nvPr>
        </p:nvSpPr>
        <p:spPr>
          <a:xfrm>
            <a:off x="838200" y="942680"/>
            <a:ext cx="10515600" cy="5732440"/>
          </a:xfrm>
        </p:spPr>
        <p:txBody>
          <a:bodyPr wrap="square">
            <a:normAutofit/>
          </a:bodyPr>
          <a:lstStyle/>
          <a:p>
            <a:pPr marL="0" marR="0" lvl="2" indent="0" algn="ctr" defTabSz="914400" rtl="0" eaLnBrk="0" fontAlgn="base" latinLnBrk="0" hangingPunct="0">
              <a:lnSpc>
                <a:spcPct val="100000"/>
              </a:lnSpc>
              <a:spcBef>
                <a:spcPts val="2400"/>
              </a:spcBef>
              <a:buClrTx/>
              <a:buSzTx/>
              <a:buNone/>
              <a:tabLst/>
              <a:defRPr/>
            </a:pPr>
            <a:r>
              <a:rPr lang="cs-CZ" altLang="cs-CZ" sz="1800" dirty="0">
                <a:solidFill>
                  <a:srgbClr val="000000"/>
                </a:solidFill>
                <a:latin typeface="Times New Roman" panose="02020603050405020304" pitchFamily="18" charset="0"/>
                <a:cs typeface="Times New Roman" panose="02020603050405020304" pitchFamily="18" charset="0"/>
              </a:rPr>
              <a:t>    </a:t>
            </a:r>
            <a:r>
              <a:rPr lang="cs-CZ" altLang="cs-CZ" sz="2400" b="1" u="sng" dirty="0">
                <a:solidFill>
                  <a:srgbClr val="000000"/>
                </a:solidFill>
                <a:latin typeface="Times New Roman" panose="02020603050405020304" pitchFamily="18" charset="0"/>
                <a:cs typeface="Times New Roman" panose="02020603050405020304" pitchFamily="18" charset="0"/>
              </a:rPr>
              <a:t>Stanovení rozsahu předávaných dat </a:t>
            </a:r>
            <a:endParaRPr lang="cs-CZ" sz="2400" b="1" u="sng" dirty="0"/>
          </a:p>
          <a:p>
            <a:pPr>
              <a:buFont typeface="Wingdings" panose="05000000000000000000" pitchFamily="2" charset="2"/>
              <a:buChar char="§"/>
            </a:pPr>
            <a:r>
              <a:rPr lang="cs-CZ" sz="2000" b="1" dirty="0"/>
              <a:t>Vše</a:t>
            </a:r>
            <a:r>
              <a:rPr lang="cs-CZ" sz="2000" dirty="0"/>
              <a:t> – předány všechny údaje za stanovené období</a:t>
            </a:r>
          </a:p>
          <a:p>
            <a:pPr>
              <a:buFont typeface="Wingdings" panose="05000000000000000000" pitchFamily="2" charset="2"/>
              <a:buChar char="§"/>
            </a:pPr>
            <a:r>
              <a:rPr lang="cs-CZ" sz="2000" b="1" dirty="0"/>
              <a:t>Hnojení a pastva </a:t>
            </a:r>
            <a:r>
              <a:rPr lang="cs-CZ" sz="2000" dirty="0"/>
              <a:t>– předány evidované aplikace a pastvy za stanovené období a plodiny na jednotlivých zemědělských parcelách v LPIS</a:t>
            </a:r>
          </a:p>
          <a:p>
            <a:pPr>
              <a:buFont typeface="Wingdings" panose="05000000000000000000" pitchFamily="2" charset="2"/>
              <a:buChar char="§"/>
            </a:pPr>
            <a:r>
              <a:rPr lang="cs-CZ" sz="2000" b="1" dirty="0"/>
              <a:t>Hnojení</a:t>
            </a:r>
            <a:r>
              <a:rPr lang="cs-CZ" sz="2000" dirty="0"/>
              <a:t> – předány zaevidované aplikace hnojiv za stanovené období a plodiny na jednotlivých zemědělských parcelách v LPIS</a:t>
            </a:r>
          </a:p>
          <a:p>
            <a:pPr>
              <a:buFont typeface="Wingdings" panose="05000000000000000000" pitchFamily="2" charset="2"/>
              <a:buChar char="§"/>
            </a:pPr>
            <a:r>
              <a:rPr lang="cs-CZ" sz="2000" b="1" dirty="0"/>
              <a:t>Pastva</a:t>
            </a:r>
            <a:r>
              <a:rPr lang="cs-CZ" sz="2000" dirty="0"/>
              <a:t> – předány zaevidované pastvy za stanovené období a plodiny na jednotlivých zemědělských parcelách v LPIS</a:t>
            </a:r>
          </a:p>
          <a:p>
            <a:pPr>
              <a:buFont typeface="Wingdings" panose="05000000000000000000" pitchFamily="2" charset="2"/>
              <a:buChar char="§"/>
            </a:pPr>
            <a:r>
              <a:rPr lang="cs-CZ" sz="2000" b="1" dirty="0"/>
              <a:t>Sklizně</a:t>
            </a:r>
            <a:r>
              <a:rPr lang="cs-CZ" sz="2000" dirty="0"/>
              <a:t> - předány zadané výnosy k plodinám sklizeným v daném období a plodiny na jednotlivých zemědělských parcelách v LPIS</a:t>
            </a:r>
          </a:p>
          <a:p>
            <a:pPr>
              <a:buFont typeface="Wingdings" panose="05000000000000000000" pitchFamily="2" charset="2"/>
              <a:buChar char="§"/>
            </a:pPr>
            <a:endParaRPr lang="cs-CZ" sz="2000" dirty="0"/>
          </a:p>
          <a:p>
            <a:pPr marL="0" indent="0">
              <a:buNone/>
            </a:pPr>
            <a:r>
              <a:rPr lang="cs-CZ" sz="2000" dirty="0"/>
              <a:t> </a:t>
            </a:r>
          </a:p>
        </p:txBody>
      </p:sp>
      <p:pic>
        <p:nvPicPr>
          <p:cNvPr id="5" name="Obrázek 4">
            <a:extLst>
              <a:ext uri="{FF2B5EF4-FFF2-40B4-BE49-F238E27FC236}">
                <a16:creationId xmlns:a16="http://schemas.microsoft.com/office/drawing/2014/main" id="{080419D9-105A-57D9-CE2D-75B65EF01BFE}"/>
              </a:ext>
            </a:extLst>
          </p:cNvPr>
          <p:cNvPicPr>
            <a:picLocks noChangeAspect="1"/>
          </p:cNvPicPr>
          <p:nvPr/>
        </p:nvPicPr>
        <p:blipFill>
          <a:blip r:embed="rId3"/>
          <a:stretch>
            <a:fillRect/>
          </a:stretch>
        </p:blipFill>
        <p:spPr>
          <a:xfrm>
            <a:off x="838200" y="4610463"/>
            <a:ext cx="10515600" cy="1383206"/>
          </a:xfrm>
          <a:prstGeom prst="rect">
            <a:avLst/>
          </a:prstGeom>
        </p:spPr>
      </p:pic>
      <p:sp>
        <p:nvSpPr>
          <p:cNvPr id="6" name="Obdélník 5">
            <a:extLst>
              <a:ext uri="{FF2B5EF4-FFF2-40B4-BE49-F238E27FC236}">
                <a16:creationId xmlns:a16="http://schemas.microsoft.com/office/drawing/2014/main" id="{22B7FFBA-3F37-1D33-5CE9-78BEF87665B1}"/>
              </a:ext>
            </a:extLst>
          </p:cNvPr>
          <p:cNvSpPr/>
          <p:nvPr/>
        </p:nvSpPr>
        <p:spPr>
          <a:xfrm>
            <a:off x="5891753" y="4685122"/>
            <a:ext cx="1065228" cy="130854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835222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8BF21F-9368-3B88-6FF8-9F303F521CD5}"/>
              </a:ext>
            </a:extLst>
          </p:cNvPr>
          <p:cNvSpPr>
            <a:spLocks noGrp="1"/>
          </p:cNvSpPr>
          <p:nvPr>
            <p:ph type="title"/>
          </p:nvPr>
        </p:nvSpPr>
        <p:spPr>
          <a:xfrm>
            <a:off x="838200" y="365126"/>
            <a:ext cx="10515600" cy="577554"/>
          </a:xfrm>
          <a:solidFill>
            <a:schemeClr val="accent6">
              <a:lumMod val="40000"/>
              <a:lumOff val="60000"/>
            </a:schemeClr>
          </a:solidFill>
        </p:spPr>
        <p:txBody>
          <a:bodyPr>
            <a:noAutofit/>
          </a:bodyPr>
          <a:lstStyle/>
          <a:p>
            <a:pPr algn="ctr">
              <a:lnSpc>
                <a:spcPct val="115000"/>
              </a:lnSpc>
              <a:spcAft>
                <a:spcPts val="1000"/>
              </a:spcAft>
            </a:pPr>
            <a:r>
              <a:rPr lang="cs-CZ" sz="3200" b="1" dirty="0">
                <a:effectLst/>
                <a:latin typeface="+mn-lt"/>
                <a:cs typeface="Times New Roman" panose="02020603050405020304" pitchFamily="18" charset="0"/>
              </a:rPr>
              <a:t>Novela zákona o hnojivech</a:t>
            </a:r>
          </a:p>
        </p:txBody>
      </p:sp>
      <p:sp>
        <p:nvSpPr>
          <p:cNvPr id="3" name="Zástupný obsah 2">
            <a:extLst>
              <a:ext uri="{FF2B5EF4-FFF2-40B4-BE49-F238E27FC236}">
                <a16:creationId xmlns:a16="http://schemas.microsoft.com/office/drawing/2014/main" id="{E85909A1-B887-4C88-C038-47A4B6B4C0ED}"/>
              </a:ext>
            </a:extLst>
          </p:cNvPr>
          <p:cNvSpPr>
            <a:spLocks noGrp="1"/>
          </p:cNvSpPr>
          <p:nvPr>
            <p:ph sz="half" idx="1"/>
          </p:nvPr>
        </p:nvSpPr>
        <p:spPr>
          <a:xfrm>
            <a:off x="838200" y="942680"/>
            <a:ext cx="10515600" cy="5915320"/>
          </a:xfrm>
        </p:spPr>
        <p:txBody>
          <a:bodyPr wrap="square">
            <a:normAutofit/>
          </a:bodyPr>
          <a:lstStyle/>
          <a:p>
            <a:pPr marL="0" marR="0" lvl="2" indent="0" algn="ctr" defTabSz="914400" rtl="0" eaLnBrk="0" fontAlgn="base" latinLnBrk="0" hangingPunct="0">
              <a:lnSpc>
                <a:spcPct val="100000"/>
              </a:lnSpc>
              <a:spcBef>
                <a:spcPts val="2400"/>
              </a:spcBef>
              <a:buClrTx/>
              <a:buSzTx/>
              <a:buNone/>
              <a:tabLst/>
              <a:defRPr/>
            </a:pPr>
            <a:r>
              <a:rPr lang="cs-CZ" altLang="cs-CZ" sz="1800" dirty="0">
                <a:solidFill>
                  <a:srgbClr val="000000"/>
                </a:solidFill>
                <a:latin typeface="Times New Roman" panose="02020603050405020304" pitchFamily="18" charset="0"/>
                <a:cs typeface="Times New Roman" panose="02020603050405020304" pitchFamily="18" charset="0"/>
              </a:rPr>
              <a:t>      </a:t>
            </a:r>
            <a:endParaRPr lang="cs-CZ" altLang="cs-CZ" sz="2800" b="1" dirty="0">
              <a:solidFill>
                <a:srgbClr val="FF0000"/>
              </a:solidFill>
              <a:cs typeface="Times New Roman" panose="02020603050405020304" pitchFamily="18" charset="0"/>
            </a:endParaRPr>
          </a:p>
          <a:p>
            <a:pPr marL="0" lvl="2" indent="0" eaLnBrk="0" fontAlgn="base" hangingPunct="0">
              <a:lnSpc>
                <a:spcPct val="100000"/>
              </a:lnSpc>
              <a:spcBef>
                <a:spcPct val="0"/>
              </a:spcBef>
              <a:buNone/>
              <a:defRPr/>
            </a:pPr>
            <a:r>
              <a:rPr lang="cs-CZ" altLang="cs-CZ" sz="2200" b="1" dirty="0">
                <a:cs typeface="Times New Roman" panose="02020603050405020304" pitchFamily="18" charset="0"/>
              </a:rPr>
              <a:t>§ 8 Skladování</a:t>
            </a:r>
          </a:p>
          <a:p>
            <a:pPr marL="0" marR="0" lvl="2" indent="0" algn="l" defTabSz="914400" rtl="0" eaLnBrk="0" fontAlgn="base" latinLnBrk="0" hangingPunct="0">
              <a:lnSpc>
                <a:spcPct val="100000"/>
              </a:lnSpc>
              <a:spcBef>
                <a:spcPct val="0"/>
              </a:spcBef>
              <a:spcAft>
                <a:spcPts val="600"/>
              </a:spcAft>
              <a:buClrTx/>
              <a:buSzTx/>
              <a:buNone/>
              <a:tabLst/>
              <a:defRPr/>
            </a:pPr>
            <a:r>
              <a:rPr lang="cs-CZ" altLang="cs-CZ" b="1" dirty="0">
                <a:cs typeface="Times New Roman" panose="02020603050405020304" pitchFamily="18" charset="0"/>
              </a:rPr>
              <a:t>odst. 5 </a:t>
            </a:r>
            <a:r>
              <a:rPr lang="cs-CZ" altLang="cs-CZ" dirty="0">
                <a:cs typeface="Times New Roman" panose="02020603050405020304" pitchFamily="18" charset="0"/>
              </a:rPr>
              <a:t>– upravují se podmínky pro navážení tuhých statkových hnojiv na pozemek před aplikací</a:t>
            </a:r>
          </a:p>
          <a:p>
            <a:pPr marL="0" marR="0" lvl="2" indent="0" algn="l" defTabSz="914400" rtl="0" eaLnBrk="0" fontAlgn="base" latinLnBrk="0" hangingPunct="0">
              <a:lnSpc>
                <a:spcPct val="100000"/>
              </a:lnSpc>
              <a:spcBef>
                <a:spcPct val="0"/>
              </a:spcBef>
              <a:spcAft>
                <a:spcPts val="600"/>
              </a:spcAft>
              <a:buClrTx/>
              <a:buSzTx/>
              <a:buNone/>
              <a:tabLst/>
              <a:defRPr/>
            </a:pPr>
            <a:endParaRPr lang="cs-CZ" altLang="cs-CZ" dirty="0">
              <a:cs typeface="Times New Roman" panose="02020603050405020304" pitchFamily="18" charset="0"/>
            </a:endParaRPr>
          </a:p>
          <a:p>
            <a:pPr marL="0" lvl="2" indent="0" algn="just" eaLnBrk="0" fontAlgn="base" hangingPunct="0">
              <a:lnSpc>
                <a:spcPct val="100000"/>
              </a:lnSpc>
              <a:spcBef>
                <a:spcPct val="0"/>
              </a:spcBef>
              <a:spcAft>
                <a:spcPts val="600"/>
              </a:spcAft>
              <a:buNone/>
              <a:defRPr/>
            </a:pPr>
            <a:endParaRPr lang="cs-CZ" i="1" dirty="0">
              <a:effectLst/>
              <a:latin typeface="Arial" panose="020B0604020202020204" pitchFamily="34" charset="0"/>
              <a:ea typeface="Calibri" panose="020F0502020204030204" pitchFamily="34" charset="0"/>
              <a:cs typeface="Times New Roman" panose="02020603050405020304" pitchFamily="18" charset="0"/>
            </a:endParaRPr>
          </a:p>
          <a:p>
            <a:pPr marL="0" lvl="2" indent="0" algn="just" eaLnBrk="0" fontAlgn="base" hangingPunct="0">
              <a:lnSpc>
                <a:spcPct val="100000"/>
              </a:lnSpc>
              <a:spcBef>
                <a:spcPct val="0"/>
              </a:spcBef>
              <a:buNone/>
              <a:defRPr/>
            </a:pPr>
            <a:endParaRPr lang="cs-CZ" i="1" dirty="0">
              <a:latin typeface="Arial" panose="020B0604020202020204" pitchFamily="34" charset="0"/>
              <a:ea typeface="Calibri" panose="020F0502020204030204" pitchFamily="34" charset="0"/>
              <a:cs typeface="Times New Roman" panose="02020603050405020304" pitchFamily="18" charset="0"/>
            </a:endParaRPr>
          </a:p>
          <a:p>
            <a:pPr marL="285750" marR="0" lvl="2" indent="-285750" algn="just" defTabSz="914400" rtl="0" eaLnBrk="0" fontAlgn="base" latinLnBrk="0" hangingPunct="0">
              <a:lnSpc>
                <a:spcPct val="100000"/>
              </a:lnSpc>
              <a:spcBef>
                <a:spcPts val="600"/>
              </a:spcBef>
              <a:spcAft>
                <a:spcPts val="600"/>
              </a:spcAft>
              <a:buClrTx/>
              <a:buSzTx/>
              <a:buFont typeface="Wingdings" panose="05000000000000000000" pitchFamily="2" charset="2"/>
              <a:buChar char="§"/>
              <a:tabLst/>
              <a:defRPr/>
            </a:pPr>
            <a:r>
              <a:rPr lang="cs-CZ" altLang="cs-CZ" dirty="0">
                <a:cs typeface="Times New Roman" panose="02020603050405020304" pitchFamily="18" charset="0"/>
              </a:rPr>
              <a:t>Na základě zhodnocení podmínek z praxe je zemědělcům stanovena přiměřená lhůta, po kterou budou moci na pozemek navezená </a:t>
            </a:r>
            <a:r>
              <a:rPr lang="cs-CZ" altLang="cs-CZ" b="1" dirty="0">
                <a:cs typeface="Times New Roman" panose="02020603050405020304" pitchFamily="18" charset="0"/>
              </a:rPr>
              <a:t>statková hnojiva, kompost nebo separát digestátu </a:t>
            </a:r>
            <a:r>
              <a:rPr lang="cs-CZ" altLang="cs-CZ" dirty="0">
                <a:cs typeface="Times New Roman" panose="02020603050405020304" pitchFamily="18" charset="0"/>
              </a:rPr>
              <a:t>přechovávat do doby jejich aplikace s ohledem na počasí, nenadálé poruchy strojů, personální komplikace s osobami obsluhujícími techniku …</a:t>
            </a:r>
          </a:p>
          <a:p>
            <a:pPr marL="285750" marR="0" lvl="2" indent="-285750" algn="just" defTabSz="914400" rtl="0" eaLnBrk="0" fontAlgn="base" latinLnBrk="0" hangingPunct="0">
              <a:lnSpc>
                <a:spcPct val="100000"/>
              </a:lnSpc>
              <a:spcBef>
                <a:spcPct val="0"/>
              </a:spcBef>
              <a:spcAft>
                <a:spcPts val="600"/>
              </a:spcAft>
              <a:buClrTx/>
              <a:buSzTx/>
              <a:buFont typeface="Wingdings" panose="05000000000000000000" pitchFamily="2" charset="2"/>
              <a:buChar char="§"/>
              <a:tabLst/>
              <a:defRPr/>
            </a:pPr>
            <a:r>
              <a:rPr lang="cs-CZ" altLang="cs-CZ" dirty="0">
                <a:cs typeface="Times New Roman" panose="02020603050405020304" pitchFamily="18" charset="0"/>
              </a:rPr>
              <a:t>Hnojivo tak může být po určitou dobu umístěno i jinde, </a:t>
            </a:r>
            <a:r>
              <a:rPr lang="cs-CZ" altLang="cs-CZ" b="1" dirty="0">
                <a:cs typeface="Times New Roman" panose="02020603050405020304" pitchFamily="18" charset="0"/>
              </a:rPr>
              <a:t>než na místech vhodných k uložení schválených v havarijním plánu</a:t>
            </a:r>
          </a:p>
          <a:p>
            <a:pPr marL="285750" marR="0" lvl="2" indent="-285750" algn="just" defTabSz="914400" rtl="0" eaLnBrk="0" fontAlgn="base" latinLnBrk="0" hangingPunct="0">
              <a:lnSpc>
                <a:spcPct val="100000"/>
              </a:lnSpc>
              <a:spcBef>
                <a:spcPct val="0"/>
              </a:spcBef>
              <a:spcAft>
                <a:spcPts val="600"/>
              </a:spcAft>
              <a:buClrTx/>
              <a:buSzTx/>
              <a:buFont typeface="Wingdings" panose="05000000000000000000" pitchFamily="2" charset="2"/>
              <a:buChar char="§"/>
              <a:tabLst/>
              <a:defRPr/>
            </a:pPr>
            <a:r>
              <a:rPr lang="cs-CZ" altLang="cs-CZ" b="1" dirty="0">
                <a:cs typeface="Times New Roman" panose="02020603050405020304" pitchFamily="18" charset="0"/>
              </a:rPr>
              <a:t>Není nutné žádat o souhlas vodoprávní úřad</a:t>
            </a:r>
          </a:p>
          <a:p>
            <a:pPr marL="285750" marR="0" lvl="2"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
              <a:tabLst/>
              <a:defRPr/>
            </a:pPr>
            <a:r>
              <a:rPr lang="cs-CZ" altLang="cs-CZ" dirty="0">
                <a:cs typeface="Times New Roman" panose="02020603050405020304" pitchFamily="18" charset="0"/>
              </a:rPr>
              <a:t>Je však třeba dodržovat základní pravidla z hlediska ochrany ŽP a zabránit úniku ZL, ohleduplnost vůči obyvatelstvu</a:t>
            </a:r>
          </a:p>
          <a:p>
            <a:pPr marL="285750" marR="0" lvl="2"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
              <a:tabLst/>
              <a:defRPr/>
            </a:pPr>
            <a:endParaRPr lang="cs-CZ" altLang="cs-CZ" sz="1800" b="1" dirty="0">
              <a:cs typeface="Times New Roman" panose="02020603050405020304" pitchFamily="18" charset="0"/>
            </a:endParaRPr>
          </a:p>
          <a:p>
            <a:pPr marL="0" marR="0" lvl="2" indent="0" algn="l" defTabSz="914400" rtl="0" eaLnBrk="0" fontAlgn="base" latinLnBrk="0" hangingPunct="0">
              <a:lnSpc>
                <a:spcPct val="100000"/>
              </a:lnSpc>
              <a:spcBef>
                <a:spcPct val="0"/>
              </a:spcBef>
              <a:spcAft>
                <a:spcPts val="600"/>
              </a:spcAft>
              <a:buClrTx/>
              <a:buSzTx/>
              <a:buNone/>
              <a:tabLst/>
              <a:defRPr/>
            </a:pPr>
            <a:endParaRPr lang="cs-CZ" altLang="cs-CZ" sz="2400" b="1" dirty="0">
              <a:cs typeface="Times New Roman" panose="02020603050405020304" pitchFamily="18" charset="0"/>
            </a:endParaRPr>
          </a:p>
          <a:p>
            <a:pPr marL="0" indent="0">
              <a:buNone/>
            </a:pPr>
            <a:endParaRPr lang="cs-CZ" dirty="0"/>
          </a:p>
        </p:txBody>
      </p:sp>
      <p:sp>
        <p:nvSpPr>
          <p:cNvPr id="5" name="TextovéPole 4">
            <a:extLst>
              <a:ext uri="{FF2B5EF4-FFF2-40B4-BE49-F238E27FC236}">
                <a16:creationId xmlns:a16="http://schemas.microsoft.com/office/drawing/2014/main" id="{E056761F-A4D2-5A6D-0668-847839A33CBA}"/>
              </a:ext>
            </a:extLst>
          </p:cNvPr>
          <p:cNvSpPr txBox="1"/>
          <p:nvPr/>
        </p:nvSpPr>
        <p:spPr>
          <a:xfrm>
            <a:off x="838200" y="2020453"/>
            <a:ext cx="10515600" cy="1015663"/>
          </a:xfrm>
          <a:prstGeom prst="rect">
            <a:avLst/>
          </a:prstGeom>
          <a:solidFill>
            <a:schemeClr val="accent2">
              <a:lumMod val="20000"/>
              <a:lumOff val="80000"/>
            </a:schemeClr>
          </a:solidFill>
          <a:ln w="19050">
            <a:noFill/>
          </a:ln>
        </p:spPr>
        <p:txBody>
          <a:bodyPr wrap="square" rtlCol="0" anchor="ctr" anchorCtr="0">
            <a:spAutoFit/>
          </a:bodyPr>
          <a:lstStyle/>
          <a:p>
            <a:pPr algn="just"/>
            <a:r>
              <a:rPr lang="cs-CZ" sz="20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Za uložení tuhých statkových hnojiv, kompostu nebo separátu digestátu na zemědělském pozemku se nepovažuje manipulace s těmito hnojivy v rámci přípravy na aplikaci, a to po dobu nejdéle 14 dní.</a:t>
            </a:r>
          </a:p>
        </p:txBody>
      </p:sp>
    </p:spTree>
    <p:extLst>
      <p:ext uri="{BB962C8B-B14F-4D97-AF65-F5344CB8AC3E}">
        <p14:creationId xmlns:p14="http://schemas.microsoft.com/office/powerpoint/2010/main" val="3024742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Obrázek 8">
            <a:extLst>
              <a:ext uri="{FF2B5EF4-FFF2-40B4-BE49-F238E27FC236}">
                <a16:creationId xmlns:a16="http://schemas.microsoft.com/office/drawing/2014/main" id="{FA978AEB-D80A-256E-1BF1-A6CAA820E1A5}"/>
              </a:ext>
            </a:extLst>
          </p:cNvPr>
          <p:cNvPicPr>
            <a:picLocks noChangeAspect="1"/>
          </p:cNvPicPr>
          <p:nvPr/>
        </p:nvPicPr>
        <p:blipFill>
          <a:blip r:embed="rId3"/>
          <a:stretch>
            <a:fillRect/>
          </a:stretch>
        </p:blipFill>
        <p:spPr>
          <a:xfrm>
            <a:off x="838200" y="1779658"/>
            <a:ext cx="10515600" cy="786440"/>
          </a:xfrm>
          <a:prstGeom prst="rect">
            <a:avLst/>
          </a:prstGeom>
        </p:spPr>
      </p:pic>
      <p:sp>
        <p:nvSpPr>
          <p:cNvPr id="2" name="Nadpis 1">
            <a:extLst>
              <a:ext uri="{FF2B5EF4-FFF2-40B4-BE49-F238E27FC236}">
                <a16:creationId xmlns:a16="http://schemas.microsoft.com/office/drawing/2014/main" id="{758BF21F-9368-3B88-6FF8-9F303F521CD5}"/>
              </a:ext>
            </a:extLst>
          </p:cNvPr>
          <p:cNvSpPr>
            <a:spLocks noGrp="1"/>
          </p:cNvSpPr>
          <p:nvPr>
            <p:ph type="title"/>
          </p:nvPr>
        </p:nvSpPr>
        <p:spPr>
          <a:xfrm>
            <a:off x="838200" y="365126"/>
            <a:ext cx="10515600" cy="577554"/>
          </a:xfr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2800" b="1" dirty="0">
                <a:solidFill>
                  <a:schemeClr val="lt1"/>
                </a:solidFill>
                <a:latin typeface="+mn-lt"/>
                <a:ea typeface="+mn-ea"/>
                <a:cs typeface="+mn-cs"/>
              </a:rPr>
              <a:t>Evidenci o použití hnojiv v elektronické formě</a:t>
            </a:r>
          </a:p>
        </p:txBody>
      </p:sp>
      <p:sp>
        <p:nvSpPr>
          <p:cNvPr id="3" name="Zástupný obsah 2">
            <a:extLst>
              <a:ext uri="{FF2B5EF4-FFF2-40B4-BE49-F238E27FC236}">
                <a16:creationId xmlns:a16="http://schemas.microsoft.com/office/drawing/2014/main" id="{E85909A1-B887-4C88-C038-47A4B6B4C0ED}"/>
              </a:ext>
            </a:extLst>
          </p:cNvPr>
          <p:cNvSpPr>
            <a:spLocks noGrp="1"/>
          </p:cNvSpPr>
          <p:nvPr>
            <p:ph sz="half" idx="1"/>
          </p:nvPr>
        </p:nvSpPr>
        <p:spPr>
          <a:xfrm>
            <a:off x="838200" y="942680"/>
            <a:ext cx="10515600" cy="5732440"/>
          </a:xfrm>
        </p:spPr>
        <p:txBody>
          <a:bodyPr wrap="square">
            <a:normAutofit fontScale="92500" lnSpcReduction="20000"/>
          </a:bodyPr>
          <a:lstStyle/>
          <a:p>
            <a:pPr marL="0" marR="0" lvl="2" indent="0" algn="ctr" defTabSz="914400" rtl="0" eaLnBrk="0" fontAlgn="base" latinLnBrk="0" hangingPunct="0">
              <a:lnSpc>
                <a:spcPct val="100000"/>
              </a:lnSpc>
              <a:spcBef>
                <a:spcPts val="2400"/>
              </a:spcBef>
              <a:buClrTx/>
              <a:buSzTx/>
              <a:buNone/>
              <a:tabLst/>
              <a:defRPr/>
            </a:pPr>
            <a:r>
              <a:rPr lang="cs-CZ" sz="2400" b="1" u="sng" dirty="0">
                <a:solidFill>
                  <a:srgbClr val="000000"/>
                </a:solidFill>
                <a:cs typeface="Times New Roman" panose="02020603050405020304" pitchFamily="18" charset="0"/>
              </a:rPr>
              <a:t>Načtení dat</a:t>
            </a:r>
          </a:p>
          <a:p>
            <a:pPr marL="0" marR="0" lvl="2" indent="0" defTabSz="914400" rtl="0" eaLnBrk="0" fontAlgn="base" latinLnBrk="0" hangingPunct="0">
              <a:lnSpc>
                <a:spcPct val="100000"/>
              </a:lnSpc>
              <a:spcBef>
                <a:spcPts val="600"/>
              </a:spcBef>
              <a:buClrTx/>
              <a:buSzTx/>
              <a:buNone/>
              <a:tabLst/>
              <a:defRPr/>
            </a:pPr>
            <a:r>
              <a:rPr lang="it-IT" sz="2200" dirty="0">
                <a:solidFill>
                  <a:srgbClr val="000000"/>
                </a:solidFill>
                <a:cs typeface="Times New Roman" panose="02020603050405020304" pitchFamily="18" charset="0"/>
              </a:rPr>
              <a:t>Po stisknutí tlačítka </a:t>
            </a:r>
            <a:r>
              <a:rPr lang="it-IT" sz="2200" b="1" dirty="0">
                <a:solidFill>
                  <a:srgbClr val="000000"/>
                </a:solidFill>
                <a:cs typeface="Times New Roman" panose="02020603050405020304" pitchFamily="18" charset="0"/>
              </a:rPr>
              <a:t>Načíst data </a:t>
            </a:r>
            <a:r>
              <a:rPr lang="it-IT" sz="2200" dirty="0">
                <a:solidFill>
                  <a:srgbClr val="000000"/>
                </a:solidFill>
                <a:cs typeface="Times New Roman" panose="02020603050405020304" pitchFamily="18" charset="0"/>
              </a:rPr>
              <a:t>se příslušná data načtou</a:t>
            </a:r>
            <a:endParaRPr lang="cs-CZ" sz="2200" dirty="0">
              <a:solidFill>
                <a:srgbClr val="000000"/>
              </a:solidFill>
              <a:cs typeface="Times New Roman" panose="02020603050405020304" pitchFamily="18" charset="0"/>
            </a:endParaRPr>
          </a:p>
          <a:p>
            <a:pPr marL="0" marR="0" lvl="2" indent="0" defTabSz="914400" rtl="0" eaLnBrk="0" fontAlgn="base" latinLnBrk="0" hangingPunct="0">
              <a:lnSpc>
                <a:spcPct val="100000"/>
              </a:lnSpc>
              <a:spcBef>
                <a:spcPts val="2400"/>
              </a:spcBef>
              <a:buClrTx/>
              <a:buSzTx/>
              <a:buNone/>
              <a:tabLst/>
              <a:defRPr/>
            </a:pPr>
            <a:endParaRPr lang="cs-CZ" sz="2400" dirty="0">
              <a:solidFill>
                <a:srgbClr val="000000"/>
              </a:solidFill>
              <a:cs typeface="Times New Roman" panose="02020603050405020304" pitchFamily="18" charset="0"/>
            </a:endParaRPr>
          </a:p>
          <a:p>
            <a:pPr marL="0" marR="0" lvl="2" indent="0" defTabSz="914400" rtl="0" eaLnBrk="0" fontAlgn="base" latinLnBrk="0" hangingPunct="0">
              <a:lnSpc>
                <a:spcPct val="100000"/>
              </a:lnSpc>
              <a:spcBef>
                <a:spcPts val="0"/>
              </a:spcBef>
              <a:buClrTx/>
              <a:buSzTx/>
              <a:buNone/>
              <a:tabLst/>
              <a:defRPr/>
            </a:pPr>
            <a:endParaRPr lang="cs-CZ" sz="2400" dirty="0">
              <a:solidFill>
                <a:srgbClr val="000000"/>
              </a:solidFill>
              <a:cs typeface="Times New Roman" panose="02020603050405020304" pitchFamily="18" charset="0"/>
            </a:endParaRPr>
          </a:p>
          <a:p>
            <a:pPr marL="0" marR="0" lvl="2" indent="0" defTabSz="914400" rtl="0" eaLnBrk="0" fontAlgn="base" latinLnBrk="0" hangingPunct="0">
              <a:lnSpc>
                <a:spcPct val="100000"/>
              </a:lnSpc>
              <a:spcBef>
                <a:spcPts val="0"/>
              </a:spcBef>
              <a:buClrTx/>
              <a:buSzTx/>
              <a:buNone/>
              <a:tabLst/>
              <a:defRPr/>
            </a:pPr>
            <a:endParaRPr lang="cs-CZ" dirty="0">
              <a:solidFill>
                <a:srgbClr val="000000"/>
              </a:solidFill>
              <a:cs typeface="Times New Roman" panose="02020603050405020304" pitchFamily="18" charset="0"/>
            </a:endParaRPr>
          </a:p>
          <a:p>
            <a:pPr marL="0" marR="0" lvl="2" indent="0" defTabSz="914400" rtl="0" eaLnBrk="0" fontAlgn="base" latinLnBrk="0" hangingPunct="0">
              <a:lnSpc>
                <a:spcPct val="100000"/>
              </a:lnSpc>
              <a:spcBef>
                <a:spcPts val="0"/>
              </a:spcBef>
              <a:buClrTx/>
              <a:buSzTx/>
              <a:buNone/>
              <a:tabLst/>
              <a:defRPr/>
            </a:pPr>
            <a:endParaRPr lang="cs-CZ" dirty="0">
              <a:solidFill>
                <a:srgbClr val="000000"/>
              </a:solidFill>
              <a:cs typeface="Times New Roman" panose="02020603050405020304" pitchFamily="18" charset="0"/>
            </a:endParaRPr>
          </a:p>
          <a:p>
            <a:pPr marL="0" marR="0" lvl="2" indent="0" defTabSz="914400" rtl="0" eaLnBrk="0" fontAlgn="base" latinLnBrk="0" hangingPunct="0">
              <a:lnSpc>
                <a:spcPct val="100000"/>
              </a:lnSpc>
              <a:spcBef>
                <a:spcPts val="0"/>
              </a:spcBef>
              <a:buClrTx/>
              <a:buSzTx/>
              <a:buNone/>
              <a:tabLst/>
              <a:defRPr/>
            </a:pPr>
            <a:r>
              <a:rPr lang="cs-CZ" dirty="0">
                <a:solidFill>
                  <a:srgbClr val="000000"/>
                </a:solidFill>
                <a:cs typeface="Times New Roman" panose="02020603050405020304" pitchFamily="18" charset="0"/>
              </a:rPr>
              <a:t>Kontrola dat je možná na záložkách, kde jsou zobrazeny všechny požadované údaje dle vyhlášky č. 377/2013 Sb.:</a:t>
            </a:r>
          </a:p>
          <a:p>
            <a:pPr marL="342900" marR="0" lvl="2" indent="-342900" defTabSz="914400" rtl="0" eaLnBrk="0" fontAlgn="base" latinLnBrk="0" hangingPunct="0">
              <a:lnSpc>
                <a:spcPct val="100000"/>
              </a:lnSpc>
              <a:spcBef>
                <a:spcPts val="600"/>
              </a:spcBef>
              <a:buClrTx/>
              <a:buSzTx/>
              <a:buFont typeface="Wingdings" panose="05000000000000000000" pitchFamily="2" charset="2"/>
              <a:buChar char="§"/>
              <a:tabLst/>
              <a:defRPr/>
            </a:pPr>
            <a:r>
              <a:rPr lang="cs-CZ" b="1" dirty="0">
                <a:solidFill>
                  <a:srgbClr val="000000"/>
                </a:solidFill>
                <a:cs typeface="Times New Roman" panose="02020603050405020304" pitchFamily="18" charset="0"/>
              </a:rPr>
              <a:t>Pěstování</a:t>
            </a:r>
            <a:r>
              <a:rPr lang="cs-CZ" dirty="0">
                <a:solidFill>
                  <a:srgbClr val="000000"/>
                </a:solidFill>
                <a:cs typeface="Times New Roman" panose="02020603050405020304" pitchFamily="18" charset="0"/>
              </a:rPr>
              <a:t> – jsou uvedeny plodiny na jednotlivých parcelách s termínem jejich evidence na parcele</a:t>
            </a:r>
          </a:p>
          <a:p>
            <a:pPr marL="342900" marR="0" lvl="2" indent="-342900" defTabSz="914400" rtl="0" eaLnBrk="0" fontAlgn="base" latinLnBrk="0" hangingPunct="0">
              <a:lnSpc>
                <a:spcPct val="100000"/>
              </a:lnSpc>
              <a:spcBef>
                <a:spcPts val="600"/>
              </a:spcBef>
              <a:buClrTx/>
              <a:buSzTx/>
              <a:buFont typeface="Wingdings" panose="05000000000000000000" pitchFamily="2" charset="2"/>
              <a:buChar char="§"/>
              <a:tabLst/>
              <a:defRPr/>
            </a:pPr>
            <a:r>
              <a:rPr lang="cs-CZ" b="1" dirty="0">
                <a:solidFill>
                  <a:srgbClr val="000000"/>
                </a:solidFill>
                <a:cs typeface="Times New Roman" panose="02020603050405020304" pitchFamily="18" charset="0"/>
              </a:rPr>
              <a:t>Hnojení</a:t>
            </a:r>
            <a:r>
              <a:rPr lang="cs-CZ" dirty="0">
                <a:solidFill>
                  <a:srgbClr val="000000"/>
                </a:solidFill>
                <a:cs typeface="Times New Roman" panose="02020603050405020304" pitchFamily="18" charset="0"/>
              </a:rPr>
              <a:t> – jsou uvedena hnojiva aplikovaná na jednotlivých parcelách, množství, dávka a přepočet na živiny. Dále je uveden termín aplikace, datum zapravení a nově doba zapravení (stejný datum aplikace a zapravení = zapravení do 12 hodin)</a:t>
            </a:r>
          </a:p>
          <a:p>
            <a:pPr marL="342900" marR="0" lvl="2" indent="-342900" defTabSz="914400" rtl="0" eaLnBrk="0" fontAlgn="base" latinLnBrk="0" hangingPunct="0">
              <a:lnSpc>
                <a:spcPct val="100000"/>
              </a:lnSpc>
              <a:spcBef>
                <a:spcPts val="600"/>
              </a:spcBef>
              <a:buClrTx/>
              <a:buSzTx/>
              <a:buFont typeface="Wingdings" panose="05000000000000000000" pitchFamily="2" charset="2"/>
              <a:buChar char="§"/>
              <a:tabLst/>
              <a:defRPr/>
            </a:pPr>
            <a:r>
              <a:rPr lang="cs-CZ" b="1" dirty="0">
                <a:solidFill>
                  <a:srgbClr val="000000"/>
                </a:solidFill>
                <a:cs typeface="Times New Roman" panose="02020603050405020304" pitchFamily="18" charset="0"/>
              </a:rPr>
              <a:t>Pastva</a:t>
            </a:r>
            <a:r>
              <a:rPr lang="cs-CZ" dirty="0">
                <a:solidFill>
                  <a:srgbClr val="000000"/>
                </a:solidFill>
                <a:cs typeface="Times New Roman" panose="02020603050405020304" pitchFamily="18" charset="0"/>
              </a:rPr>
              <a:t> – na jednotlivých parcelách je uveden datum zahájení pastvy, datum ukončení pastvy, druh hospodářských zvířat, průměrný počet pasených dobytčích jednotek, počet hodin pastvy, pokud nejsou zvířata pasena po celý den</a:t>
            </a:r>
          </a:p>
          <a:p>
            <a:pPr marL="342900" marR="0" lvl="2" indent="-342900" defTabSz="914400" rtl="0" eaLnBrk="0" fontAlgn="base" latinLnBrk="0" hangingPunct="0">
              <a:lnSpc>
                <a:spcPct val="100000"/>
              </a:lnSpc>
              <a:spcBef>
                <a:spcPts val="600"/>
              </a:spcBef>
              <a:buClrTx/>
              <a:buSzTx/>
              <a:buFont typeface="Wingdings" panose="05000000000000000000" pitchFamily="2" charset="2"/>
              <a:buChar char="§"/>
              <a:tabLst/>
              <a:defRPr/>
            </a:pPr>
            <a:r>
              <a:rPr lang="cs-CZ" b="1" dirty="0">
                <a:solidFill>
                  <a:srgbClr val="000000"/>
                </a:solidFill>
                <a:cs typeface="Times New Roman" panose="02020603050405020304" pitchFamily="18" charset="0"/>
              </a:rPr>
              <a:t>Sklizně</a:t>
            </a:r>
            <a:r>
              <a:rPr lang="cs-CZ" dirty="0">
                <a:solidFill>
                  <a:srgbClr val="000000"/>
                </a:solidFill>
                <a:cs typeface="Times New Roman" panose="02020603050405020304" pitchFamily="18" charset="0"/>
              </a:rPr>
              <a:t> – jsou uvedeny zadané výnosy hlavního a vedlejšího produktu všech pěstovaných plodin na jednotlivých parcelách ve stanoveném roce</a:t>
            </a:r>
          </a:p>
          <a:p>
            <a:pPr marL="342900" marR="0" lvl="2" indent="-342900" defTabSz="914400" rtl="0" eaLnBrk="0" fontAlgn="base" latinLnBrk="0" hangingPunct="0">
              <a:lnSpc>
                <a:spcPct val="100000"/>
              </a:lnSpc>
              <a:spcBef>
                <a:spcPts val="600"/>
              </a:spcBef>
              <a:buClrTx/>
              <a:buSzTx/>
              <a:buFont typeface="Wingdings" panose="05000000000000000000" pitchFamily="2" charset="2"/>
              <a:buChar char="§"/>
              <a:tabLst/>
              <a:defRPr/>
            </a:pPr>
            <a:r>
              <a:rPr lang="cs-CZ" b="1" dirty="0">
                <a:solidFill>
                  <a:srgbClr val="000000"/>
                </a:solidFill>
                <a:cs typeface="Times New Roman" panose="02020603050405020304" pitchFamily="18" charset="0"/>
              </a:rPr>
              <a:t>Statistik</a:t>
            </a:r>
            <a:r>
              <a:rPr lang="cs-CZ" dirty="0">
                <a:solidFill>
                  <a:srgbClr val="000000"/>
                </a:solidFill>
                <a:cs typeface="Times New Roman" panose="02020603050405020304" pitchFamily="18" charset="0"/>
              </a:rPr>
              <a:t>a – na této záložce je uveden souhrn plodin k 31.5. daného kalendářního roku, množství hnojiv aplikovaných k jednotlivým plodinám, množství výkalů a moči z pastvy a množství sklizených produktů dle jednotlivých plodin.  </a:t>
            </a:r>
          </a:p>
          <a:p>
            <a:pPr marL="0" marR="0" lvl="2" indent="0" defTabSz="914400" rtl="0" eaLnBrk="0" fontAlgn="base" latinLnBrk="0" hangingPunct="0">
              <a:lnSpc>
                <a:spcPct val="100000"/>
              </a:lnSpc>
              <a:spcBef>
                <a:spcPts val="2400"/>
              </a:spcBef>
              <a:buClrTx/>
              <a:buSzTx/>
              <a:buNone/>
              <a:tabLst/>
              <a:defRPr/>
            </a:pPr>
            <a:endParaRPr lang="cs-CZ" sz="2400" dirty="0">
              <a:solidFill>
                <a:srgbClr val="000000"/>
              </a:solidFill>
              <a:latin typeface="Times New Roman" panose="02020603050405020304" pitchFamily="18" charset="0"/>
              <a:cs typeface="Times New Roman" panose="02020603050405020304" pitchFamily="18" charset="0"/>
            </a:endParaRPr>
          </a:p>
        </p:txBody>
      </p:sp>
      <p:sp>
        <p:nvSpPr>
          <p:cNvPr id="6" name="Obdélník 5">
            <a:extLst>
              <a:ext uri="{FF2B5EF4-FFF2-40B4-BE49-F238E27FC236}">
                <a16:creationId xmlns:a16="http://schemas.microsoft.com/office/drawing/2014/main" id="{22B7FFBA-3F37-1D33-5CE9-78BEF87665B1}"/>
              </a:ext>
            </a:extLst>
          </p:cNvPr>
          <p:cNvSpPr/>
          <p:nvPr/>
        </p:nvSpPr>
        <p:spPr>
          <a:xfrm>
            <a:off x="838200" y="2214862"/>
            <a:ext cx="3171825" cy="28280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a:extLst>
              <a:ext uri="{FF2B5EF4-FFF2-40B4-BE49-F238E27FC236}">
                <a16:creationId xmlns:a16="http://schemas.microsoft.com/office/drawing/2014/main" id="{E91F802D-B3DB-43A9-707A-3A54220F90D2}"/>
              </a:ext>
            </a:extLst>
          </p:cNvPr>
          <p:cNvSpPr/>
          <p:nvPr/>
        </p:nvSpPr>
        <p:spPr>
          <a:xfrm>
            <a:off x="6938326" y="1850457"/>
            <a:ext cx="801277" cy="28280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6149897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8BF21F-9368-3B88-6FF8-9F303F521CD5}"/>
              </a:ext>
            </a:extLst>
          </p:cNvPr>
          <p:cNvSpPr>
            <a:spLocks noGrp="1"/>
          </p:cNvSpPr>
          <p:nvPr>
            <p:ph type="title"/>
          </p:nvPr>
        </p:nvSpPr>
        <p:spPr>
          <a:xfrm>
            <a:off x="838200" y="365126"/>
            <a:ext cx="10515600" cy="577554"/>
          </a:xfr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2800" b="1" dirty="0">
                <a:solidFill>
                  <a:schemeClr val="lt1"/>
                </a:solidFill>
                <a:latin typeface="+mn-lt"/>
                <a:ea typeface="+mn-ea"/>
                <a:cs typeface="+mn-cs"/>
              </a:rPr>
              <a:t>Evidenci o použití hnojiv v elektronické formě</a:t>
            </a:r>
          </a:p>
        </p:txBody>
      </p:sp>
      <p:sp>
        <p:nvSpPr>
          <p:cNvPr id="3" name="Zástupný obsah 2">
            <a:extLst>
              <a:ext uri="{FF2B5EF4-FFF2-40B4-BE49-F238E27FC236}">
                <a16:creationId xmlns:a16="http://schemas.microsoft.com/office/drawing/2014/main" id="{E85909A1-B887-4C88-C038-47A4B6B4C0ED}"/>
              </a:ext>
            </a:extLst>
          </p:cNvPr>
          <p:cNvSpPr>
            <a:spLocks noGrp="1"/>
          </p:cNvSpPr>
          <p:nvPr>
            <p:ph sz="half" idx="1"/>
          </p:nvPr>
        </p:nvSpPr>
        <p:spPr>
          <a:xfrm>
            <a:off x="838200" y="942680"/>
            <a:ext cx="10515600" cy="5732440"/>
          </a:xfrm>
        </p:spPr>
        <p:txBody>
          <a:bodyPr wrap="square">
            <a:normAutofit/>
          </a:bodyPr>
          <a:lstStyle/>
          <a:p>
            <a:pPr marL="0" marR="0" lvl="2" indent="0" algn="ctr" defTabSz="914400" rtl="0" eaLnBrk="0" fontAlgn="base" latinLnBrk="0" hangingPunct="0">
              <a:lnSpc>
                <a:spcPct val="100000"/>
              </a:lnSpc>
              <a:spcBef>
                <a:spcPts val="1200"/>
              </a:spcBef>
              <a:buClrTx/>
              <a:buSzTx/>
              <a:buNone/>
              <a:tabLst/>
              <a:defRPr/>
            </a:pPr>
            <a:r>
              <a:rPr lang="cs-CZ" sz="2400" b="1" u="sng" dirty="0">
                <a:solidFill>
                  <a:srgbClr val="000000"/>
                </a:solidFill>
                <a:cs typeface="Times New Roman" panose="02020603050405020304" pitchFamily="18" charset="0"/>
              </a:rPr>
              <a:t>Načtení dat</a:t>
            </a:r>
          </a:p>
          <a:p>
            <a:pPr marL="0" marR="0" lvl="2" indent="0" algn="just" defTabSz="914400" rtl="0" eaLnBrk="0" fontAlgn="base" latinLnBrk="0" hangingPunct="0">
              <a:lnSpc>
                <a:spcPct val="100000"/>
              </a:lnSpc>
              <a:spcBef>
                <a:spcPts val="1200"/>
              </a:spcBef>
              <a:buClrTx/>
              <a:buSzTx/>
              <a:buNone/>
              <a:tabLst/>
              <a:defRPr/>
            </a:pPr>
            <a:r>
              <a:rPr lang="cs-CZ" sz="2400" dirty="0">
                <a:solidFill>
                  <a:srgbClr val="000000"/>
                </a:solidFill>
                <a:cs typeface="Times New Roman" panose="02020603050405020304" pitchFamily="18" charset="0"/>
              </a:rPr>
              <a:t>Pokud uživatel zjistí chybu v primární evidenci, provede opravu v LPIS nebo EPH a následně znovu provede načtení dat v „Náhledu“. Do doby stisku tlačítka Odeslat do jednotného úložiště dat evidence hnojení k žádnému předání nedojde. </a:t>
            </a:r>
          </a:p>
          <a:p>
            <a:pPr marL="0" marR="0" lvl="2" indent="0" defTabSz="914400" rtl="0" eaLnBrk="0" fontAlgn="base" latinLnBrk="0" hangingPunct="0">
              <a:lnSpc>
                <a:spcPct val="100000"/>
              </a:lnSpc>
              <a:spcBef>
                <a:spcPts val="2400"/>
              </a:spcBef>
              <a:buClrTx/>
              <a:buSzTx/>
              <a:buNone/>
              <a:tabLst/>
              <a:defRPr/>
            </a:pPr>
            <a:endParaRPr lang="cs-CZ" sz="2400" dirty="0">
              <a:solidFill>
                <a:srgbClr val="000000"/>
              </a:solidFill>
              <a:latin typeface="Times New Roman" panose="02020603050405020304" pitchFamily="18" charset="0"/>
              <a:cs typeface="Times New Roman" panose="02020603050405020304" pitchFamily="18" charset="0"/>
            </a:endParaRPr>
          </a:p>
        </p:txBody>
      </p:sp>
      <p:pic>
        <p:nvPicPr>
          <p:cNvPr id="5" name="Obrázek 4">
            <a:extLst>
              <a:ext uri="{FF2B5EF4-FFF2-40B4-BE49-F238E27FC236}">
                <a16:creationId xmlns:a16="http://schemas.microsoft.com/office/drawing/2014/main" id="{EDCD48D6-F8CC-9AB5-7D90-ADBB9A2ED189}"/>
              </a:ext>
            </a:extLst>
          </p:cNvPr>
          <p:cNvPicPr>
            <a:picLocks noChangeAspect="1"/>
          </p:cNvPicPr>
          <p:nvPr/>
        </p:nvPicPr>
        <p:blipFill>
          <a:blip r:embed="rId3"/>
          <a:stretch>
            <a:fillRect/>
          </a:stretch>
        </p:blipFill>
        <p:spPr>
          <a:xfrm>
            <a:off x="838200" y="2867025"/>
            <a:ext cx="10515600" cy="3695699"/>
          </a:xfrm>
          <a:prstGeom prst="rect">
            <a:avLst/>
          </a:prstGeom>
        </p:spPr>
      </p:pic>
    </p:spTree>
    <p:extLst>
      <p:ext uri="{BB962C8B-B14F-4D97-AF65-F5344CB8AC3E}">
        <p14:creationId xmlns:p14="http://schemas.microsoft.com/office/powerpoint/2010/main" val="432004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8BF21F-9368-3B88-6FF8-9F303F521CD5}"/>
              </a:ext>
            </a:extLst>
          </p:cNvPr>
          <p:cNvSpPr>
            <a:spLocks noGrp="1"/>
          </p:cNvSpPr>
          <p:nvPr>
            <p:ph type="title"/>
          </p:nvPr>
        </p:nvSpPr>
        <p:spPr>
          <a:xfrm>
            <a:off x="838200" y="365126"/>
            <a:ext cx="10515600" cy="577554"/>
          </a:xfr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2800" b="1" dirty="0">
                <a:solidFill>
                  <a:schemeClr val="lt1"/>
                </a:solidFill>
                <a:latin typeface="+mn-lt"/>
                <a:ea typeface="+mn-ea"/>
                <a:cs typeface="+mn-cs"/>
              </a:rPr>
              <a:t>Evidenci o použití hnojiv v elektronické formě</a:t>
            </a:r>
          </a:p>
        </p:txBody>
      </p:sp>
      <p:sp>
        <p:nvSpPr>
          <p:cNvPr id="3" name="Zástupný obsah 2">
            <a:extLst>
              <a:ext uri="{FF2B5EF4-FFF2-40B4-BE49-F238E27FC236}">
                <a16:creationId xmlns:a16="http://schemas.microsoft.com/office/drawing/2014/main" id="{E85909A1-B887-4C88-C038-47A4B6B4C0ED}"/>
              </a:ext>
            </a:extLst>
          </p:cNvPr>
          <p:cNvSpPr>
            <a:spLocks noGrp="1"/>
          </p:cNvSpPr>
          <p:nvPr>
            <p:ph sz="half" idx="1"/>
          </p:nvPr>
        </p:nvSpPr>
        <p:spPr>
          <a:xfrm>
            <a:off x="838200" y="942680"/>
            <a:ext cx="10515600" cy="5732440"/>
          </a:xfrm>
        </p:spPr>
        <p:txBody>
          <a:bodyPr wrap="square">
            <a:normAutofit/>
          </a:bodyPr>
          <a:lstStyle/>
          <a:p>
            <a:pPr marL="0" marR="0" lvl="2" indent="0" algn="ctr" defTabSz="914400" rtl="0" eaLnBrk="0" fontAlgn="base" latinLnBrk="0" hangingPunct="0">
              <a:lnSpc>
                <a:spcPct val="100000"/>
              </a:lnSpc>
              <a:spcBef>
                <a:spcPts val="1200"/>
              </a:spcBef>
              <a:buClrTx/>
              <a:buSzTx/>
              <a:buNone/>
              <a:tabLst/>
              <a:defRPr/>
            </a:pPr>
            <a:r>
              <a:rPr lang="cs-CZ" sz="2400" b="1" u="sng" dirty="0">
                <a:solidFill>
                  <a:srgbClr val="000000"/>
                </a:solidFill>
                <a:cs typeface="Times New Roman" panose="02020603050405020304" pitchFamily="18" charset="0"/>
              </a:rPr>
              <a:t>Vlastní odeslání dat</a:t>
            </a:r>
          </a:p>
          <a:p>
            <a:pPr marL="0" marR="0" lvl="2" indent="0" defTabSz="914400" rtl="0" eaLnBrk="0" fontAlgn="base" latinLnBrk="0" hangingPunct="0">
              <a:lnSpc>
                <a:spcPct val="100000"/>
              </a:lnSpc>
              <a:spcBef>
                <a:spcPts val="2400"/>
              </a:spcBef>
              <a:buClrTx/>
              <a:buSzTx/>
              <a:buNone/>
              <a:tabLst/>
              <a:defRPr/>
            </a:pPr>
            <a:r>
              <a:rPr lang="cs-CZ" sz="2400" dirty="0">
                <a:solidFill>
                  <a:srgbClr val="000000"/>
                </a:solidFill>
                <a:latin typeface="Times New Roman" panose="02020603050405020304" pitchFamily="18" charset="0"/>
                <a:cs typeface="Times New Roman" panose="02020603050405020304" pitchFamily="18" charset="0"/>
              </a:rPr>
              <a:t>Odeslání dat se provádí přes tlačítko </a:t>
            </a:r>
            <a:r>
              <a:rPr lang="cs-CZ" sz="2400" b="1" dirty="0">
                <a:solidFill>
                  <a:srgbClr val="000000"/>
                </a:solidFill>
                <a:latin typeface="Times New Roman" panose="02020603050405020304" pitchFamily="18" charset="0"/>
                <a:cs typeface="Times New Roman" panose="02020603050405020304" pitchFamily="18" charset="0"/>
              </a:rPr>
              <a:t>Odeslat do jednotného úložiště</a:t>
            </a:r>
            <a:r>
              <a:rPr lang="cs-CZ" sz="2400" dirty="0">
                <a:solidFill>
                  <a:srgbClr val="000000"/>
                </a:solidFill>
                <a:latin typeface="Times New Roman" panose="02020603050405020304" pitchFamily="18" charset="0"/>
                <a:cs typeface="Times New Roman" panose="02020603050405020304" pitchFamily="18" charset="0"/>
              </a:rPr>
              <a:t> </a:t>
            </a:r>
            <a:r>
              <a:rPr lang="cs-CZ" sz="2400" b="1" dirty="0">
                <a:solidFill>
                  <a:srgbClr val="000000"/>
                </a:solidFill>
                <a:latin typeface="Times New Roman" panose="02020603050405020304" pitchFamily="18" charset="0"/>
                <a:cs typeface="Times New Roman" panose="02020603050405020304" pitchFamily="18" charset="0"/>
              </a:rPr>
              <a:t>dat evidence hnojení</a:t>
            </a:r>
          </a:p>
          <a:p>
            <a:pPr marL="0" marR="0" lvl="2" indent="0" defTabSz="914400" rtl="0" eaLnBrk="0" fontAlgn="base" latinLnBrk="0" hangingPunct="0">
              <a:lnSpc>
                <a:spcPct val="100000"/>
              </a:lnSpc>
              <a:spcBef>
                <a:spcPts val="2400"/>
              </a:spcBef>
              <a:buClrTx/>
              <a:buSzTx/>
              <a:buNone/>
              <a:tabLst/>
              <a:defRPr/>
            </a:pPr>
            <a:endParaRPr lang="cs-CZ" sz="2400" b="1" dirty="0">
              <a:solidFill>
                <a:srgbClr val="000000"/>
              </a:solidFill>
              <a:latin typeface="Times New Roman" panose="02020603050405020304" pitchFamily="18" charset="0"/>
              <a:cs typeface="Times New Roman" panose="02020603050405020304" pitchFamily="18" charset="0"/>
            </a:endParaRPr>
          </a:p>
          <a:p>
            <a:pPr marL="0" marR="0" lvl="2" indent="0" defTabSz="914400" rtl="0" eaLnBrk="0" fontAlgn="base" latinLnBrk="0" hangingPunct="0">
              <a:lnSpc>
                <a:spcPct val="100000"/>
              </a:lnSpc>
              <a:spcBef>
                <a:spcPts val="2400"/>
              </a:spcBef>
              <a:buClrTx/>
              <a:buSzTx/>
              <a:buNone/>
              <a:tabLst/>
              <a:defRPr/>
            </a:pPr>
            <a:endParaRPr lang="cs-CZ" sz="2400" b="1" dirty="0">
              <a:solidFill>
                <a:srgbClr val="000000"/>
              </a:solidFill>
              <a:latin typeface="Times New Roman" panose="02020603050405020304" pitchFamily="18" charset="0"/>
              <a:cs typeface="Times New Roman" panose="02020603050405020304" pitchFamily="18" charset="0"/>
            </a:endParaRPr>
          </a:p>
          <a:p>
            <a:pPr marL="0" lvl="2" indent="0" eaLnBrk="0" fontAlgn="base" hangingPunct="0">
              <a:lnSpc>
                <a:spcPct val="100000"/>
              </a:lnSpc>
              <a:spcBef>
                <a:spcPts val="2400"/>
              </a:spcBef>
              <a:buNone/>
              <a:defRPr/>
            </a:pPr>
            <a:r>
              <a:rPr lang="cs-CZ" sz="2400" dirty="0">
                <a:solidFill>
                  <a:srgbClr val="000000"/>
                </a:solidFill>
                <a:latin typeface="Times New Roman" panose="02020603050405020304" pitchFamily="18" charset="0"/>
                <a:cs typeface="Times New Roman" panose="02020603050405020304" pitchFamily="18" charset="0"/>
              </a:rPr>
              <a:t>Možnost zvolení </a:t>
            </a:r>
            <a:r>
              <a:rPr lang="cs-CZ" sz="2400" b="1" dirty="0">
                <a:solidFill>
                  <a:srgbClr val="000000"/>
                </a:solidFill>
                <a:latin typeface="Times New Roman" panose="02020603050405020304" pitchFamily="18" charset="0"/>
                <a:cs typeface="Times New Roman" panose="02020603050405020304" pitchFamily="18" charset="0"/>
              </a:rPr>
              <a:t>testovacího režimu – lze následně smazat</a:t>
            </a:r>
          </a:p>
          <a:p>
            <a:pPr marL="0" lvl="2" indent="0" eaLnBrk="0" fontAlgn="base" hangingPunct="0">
              <a:lnSpc>
                <a:spcPct val="100000"/>
              </a:lnSpc>
              <a:spcBef>
                <a:spcPts val="2400"/>
              </a:spcBef>
              <a:buNone/>
              <a:defRPr/>
            </a:pPr>
            <a:endParaRPr lang="cs-CZ" sz="2400" b="1" dirty="0">
              <a:solidFill>
                <a:srgbClr val="000000"/>
              </a:solidFill>
              <a:latin typeface="Times New Roman" panose="02020603050405020304" pitchFamily="18" charset="0"/>
              <a:cs typeface="Times New Roman" panose="02020603050405020304" pitchFamily="18" charset="0"/>
            </a:endParaRPr>
          </a:p>
          <a:p>
            <a:pPr marL="0" marR="0" lvl="2" indent="0" defTabSz="914400" rtl="0" eaLnBrk="0" fontAlgn="base" latinLnBrk="0" hangingPunct="0">
              <a:lnSpc>
                <a:spcPct val="100000"/>
              </a:lnSpc>
              <a:spcBef>
                <a:spcPts val="2400"/>
              </a:spcBef>
              <a:buClrTx/>
              <a:buSzTx/>
              <a:buNone/>
              <a:tabLst/>
              <a:defRPr/>
            </a:pPr>
            <a:endParaRPr lang="cs-CZ" sz="2400" b="1" dirty="0">
              <a:solidFill>
                <a:srgbClr val="000000"/>
              </a:solidFill>
              <a:latin typeface="Times New Roman" panose="02020603050405020304" pitchFamily="18" charset="0"/>
              <a:cs typeface="Times New Roman" panose="02020603050405020304" pitchFamily="18" charset="0"/>
            </a:endParaRPr>
          </a:p>
          <a:p>
            <a:pPr marL="0" marR="0" lvl="2" indent="0" defTabSz="914400" rtl="0" eaLnBrk="0" fontAlgn="base" latinLnBrk="0" hangingPunct="0">
              <a:lnSpc>
                <a:spcPct val="100000"/>
              </a:lnSpc>
              <a:spcBef>
                <a:spcPts val="2400"/>
              </a:spcBef>
              <a:buClrTx/>
              <a:buSzTx/>
              <a:buNone/>
              <a:tabLst/>
              <a:defRPr/>
            </a:pPr>
            <a:endParaRPr lang="cs-CZ" sz="2400" b="1" dirty="0">
              <a:solidFill>
                <a:srgbClr val="000000"/>
              </a:solidFill>
              <a:latin typeface="Times New Roman" panose="02020603050405020304" pitchFamily="18" charset="0"/>
              <a:cs typeface="Times New Roman" panose="02020603050405020304" pitchFamily="18" charset="0"/>
            </a:endParaRPr>
          </a:p>
        </p:txBody>
      </p:sp>
      <p:pic>
        <p:nvPicPr>
          <p:cNvPr id="6" name="Obrázek 5">
            <a:extLst>
              <a:ext uri="{FF2B5EF4-FFF2-40B4-BE49-F238E27FC236}">
                <a16:creationId xmlns:a16="http://schemas.microsoft.com/office/drawing/2014/main" id="{34287656-B652-4456-2374-0E7D637D48D4}"/>
              </a:ext>
            </a:extLst>
          </p:cNvPr>
          <p:cNvPicPr>
            <a:picLocks noChangeAspect="1"/>
          </p:cNvPicPr>
          <p:nvPr/>
        </p:nvPicPr>
        <p:blipFill>
          <a:blip r:embed="rId3"/>
          <a:stretch>
            <a:fillRect/>
          </a:stretch>
        </p:blipFill>
        <p:spPr>
          <a:xfrm>
            <a:off x="838200" y="2412975"/>
            <a:ext cx="10515600" cy="1247263"/>
          </a:xfrm>
          <a:prstGeom prst="rect">
            <a:avLst/>
          </a:prstGeom>
        </p:spPr>
      </p:pic>
      <p:sp>
        <p:nvSpPr>
          <p:cNvPr id="7" name="Obdélník 6">
            <a:extLst>
              <a:ext uri="{FF2B5EF4-FFF2-40B4-BE49-F238E27FC236}">
                <a16:creationId xmlns:a16="http://schemas.microsoft.com/office/drawing/2014/main" id="{B82842CC-DEB6-EE41-485C-3C39F3768CCD}"/>
              </a:ext>
            </a:extLst>
          </p:cNvPr>
          <p:cNvSpPr/>
          <p:nvPr/>
        </p:nvSpPr>
        <p:spPr>
          <a:xfrm>
            <a:off x="8601075" y="2480162"/>
            <a:ext cx="2638425" cy="44767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1" name="Obrázek 10">
            <a:extLst>
              <a:ext uri="{FF2B5EF4-FFF2-40B4-BE49-F238E27FC236}">
                <a16:creationId xmlns:a16="http://schemas.microsoft.com/office/drawing/2014/main" id="{CD229C4F-2E62-2339-0217-505CBECF120C}"/>
              </a:ext>
            </a:extLst>
          </p:cNvPr>
          <p:cNvPicPr>
            <a:picLocks noChangeAspect="1"/>
          </p:cNvPicPr>
          <p:nvPr/>
        </p:nvPicPr>
        <p:blipFill>
          <a:blip r:embed="rId4"/>
          <a:stretch>
            <a:fillRect/>
          </a:stretch>
        </p:blipFill>
        <p:spPr>
          <a:xfrm>
            <a:off x="734677" y="4767871"/>
            <a:ext cx="10800097" cy="1247263"/>
          </a:xfrm>
          <a:prstGeom prst="rect">
            <a:avLst/>
          </a:prstGeom>
        </p:spPr>
      </p:pic>
      <p:cxnSp>
        <p:nvCxnSpPr>
          <p:cNvPr id="13" name="Přímá spojnice se šipkou 12">
            <a:extLst>
              <a:ext uri="{FF2B5EF4-FFF2-40B4-BE49-F238E27FC236}">
                <a16:creationId xmlns:a16="http://schemas.microsoft.com/office/drawing/2014/main" id="{3593E2FD-9217-129E-BDCC-AFDDC2E4E204}"/>
              </a:ext>
            </a:extLst>
          </p:cNvPr>
          <p:cNvCxnSpPr/>
          <p:nvPr/>
        </p:nvCxnSpPr>
        <p:spPr>
          <a:xfrm flipV="1">
            <a:off x="5381625" y="2828925"/>
            <a:ext cx="3057525" cy="1228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7617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8BF21F-9368-3B88-6FF8-9F303F521CD5}"/>
              </a:ext>
            </a:extLst>
          </p:cNvPr>
          <p:cNvSpPr>
            <a:spLocks noGrp="1"/>
          </p:cNvSpPr>
          <p:nvPr>
            <p:ph type="title"/>
          </p:nvPr>
        </p:nvSpPr>
        <p:spPr>
          <a:xfrm>
            <a:off x="838200" y="365126"/>
            <a:ext cx="10515600" cy="577554"/>
          </a:xfrm>
          <a:solidFill>
            <a:schemeClr val="accent6">
              <a:lumMod val="40000"/>
              <a:lumOff val="60000"/>
            </a:schemeClr>
          </a:solidFill>
        </p:spPr>
        <p:txBody>
          <a:bodyPr>
            <a:noAutofit/>
          </a:bodyPr>
          <a:lstStyle/>
          <a:p>
            <a:pPr algn="ctr">
              <a:lnSpc>
                <a:spcPct val="115000"/>
              </a:lnSpc>
              <a:spcAft>
                <a:spcPts val="1000"/>
              </a:spcAft>
            </a:pPr>
            <a:r>
              <a:rPr lang="cs-CZ" sz="3200" b="1" dirty="0">
                <a:effectLst/>
                <a:latin typeface="+mn-lt"/>
                <a:cs typeface="Times New Roman" panose="02020603050405020304" pitchFamily="18" charset="0"/>
              </a:rPr>
              <a:t>Novela zákona o hnojivech</a:t>
            </a:r>
          </a:p>
        </p:txBody>
      </p:sp>
      <p:sp>
        <p:nvSpPr>
          <p:cNvPr id="3" name="Zástupný obsah 2">
            <a:extLst>
              <a:ext uri="{FF2B5EF4-FFF2-40B4-BE49-F238E27FC236}">
                <a16:creationId xmlns:a16="http://schemas.microsoft.com/office/drawing/2014/main" id="{E85909A1-B887-4C88-C038-47A4B6B4C0ED}"/>
              </a:ext>
            </a:extLst>
          </p:cNvPr>
          <p:cNvSpPr>
            <a:spLocks noGrp="1"/>
          </p:cNvSpPr>
          <p:nvPr>
            <p:ph sz="half" idx="1"/>
          </p:nvPr>
        </p:nvSpPr>
        <p:spPr>
          <a:xfrm>
            <a:off x="838200" y="942680"/>
            <a:ext cx="10515600" cy="5732440"/>
          </a:xfrm>
        </p:spPr>
        <p:txBody>
          <a:bodyPr wrap="square">
            <a:normAutofit/>
          </a:bodyPr>
          <a:lstStyle/>
          <a:p>
            <a:pPr marL="0" marR="0" lvl="2" indent="0" algn="ctr" defTabSz="914400" rtl="0" eaLnBrk="0" fontAlgn="base" latinLnBrk="0" hangingPunct="0">
              <a:lnSpc>
                <a:spcPct val="100000"/>
              </a:lnSpc>
              <a:spcBef>
                <a:spcPts val="2400"/>
              </a:spcBef>
              <a:buClrTx/>
              <a:buSzTx/>
              <a:buNone/>
              <a:tabLst/>
              <a:defRPr/>
            </a:pPr>
            <a:r>
              <a:rPr lang="cs-CZ" altLang="cs-CZ" sz="2400" b="1" u="sng" dirty="0">
                <a:solidFill>
                  <a:srgbClr val="000000"/>
                </a:solidFill>
                <a:cs typeface="Times New Roman" panose="02020603050405020304" pitchFamily="18" charset="0"/>
              </a:rPr>
              <a:t>Smazání testovacího podání  </a:t>
            </a:r>
            <a:r>
              <a:rPr lang="cs-CZ" altLang="cs-CZ" sz="1800" dirty="0">
                <a:solidFill>
                  <a:srgbClr val="000000"/>
                </a:solidFill>
                <a:latin typeface="Times New Roman" panose="02020603050405020304" pitchFamily="18" charset="0"/>
                <a:cs typeface="Times New Roman" panose="02020603050405020304" pitchFamily="18" charset="0"/>
              </a:rPr>
              <a:t>    </a:t>
            </a:r>
            <a:endParaRPr lang="cs-CZ" altLang="cs-CZ" sz="2800" b="1" dirty="0">
              <a:solidFill>
                <a:srgbClr val="FF0000"/>
              </a:solidFill>
              <a:cs typeface="Times New Roman" panose="02020603050405020304" pitchFamily="18" charset="0"/>
            </a:endParaRPr>
          </a:p>
          <a:p>
            <a:pPr marL="0" lvl="2" indent="0" algn="ctr" eaLnBrk="0" fontAlgn="base" hangingPunct="0">
              <a:lnSpc>
                <a:spcPct val="100000"/>
              </a:lnSpc>
              <a:spcBef>
                <a:spcPts val="0"/>
              </a:spcBef>
              <a:buNone/>
              <a:defRPr/>
            </a:pPr>
            <a:endParaRPr lang="cs-CZ" altLang="cs-CZ" sz="2200" i="1" dirty="0">
              <a:solidFill>
                <a:srgbClr val="000000"/>
              </a:solidFill>
              <a:cs typeface="Times New Roman" panose="02020603050405020304" pitchFamily="18" charset="0"/>
            </a:endParaRPr>
          </a:p>
          <a:p>
            <a:pPr marL="0" marR="0" lvl="2" indent="0" algn="l" defTabSz="914400" rtl="0" eaLnBrk="0" fontAlgn="base" latinLnBrk="0" hangingPunct="0">
              <a:lnSpc>
                <a:spcPct val="100000"/>
              </a:lnSpc>
              <a:spcBef>
                <a:spcPct val="0"/>
              </a:spcBef>
              <a:spcAft>
                <a:spcPts val="600"/>
              </a:spcAft>
              <a:buClrTx/>
              <a:buSzTx/>
              <a:buNone/>
              <a:tabLst/>
              <a:defRPr/>
            </a:pPr>
            <a:endParaRPr lang="cs-CZ" altLang="cs-CZ" sz="2400" dirty="0">
              <a:cs typeface="Times New Roman" panose="02020603050405020304" pitchFamily="18" charset="0"/>
            </a:endParaRPr>
          </a:p>
          <a:p>
            <a:pPr marL="0" indent="0">
              <a:buNone/>
            </a:pPr>
            <a:endParaRPr lang="cs-CZ" sz="2400" dirty="0"/>
          </a:p>
          <a:p>
            <a:pPr>
              <a:buFont typeface="Wingdings" panose="05000000000000000000" pitchFamily="2" charset="2"/>
              <a:buChar char="§"/>
            </a:pPr>
            <a:endParaRPr lang="cs-CZ" sz="2400" dirty="0"/>
          </a:p>
        </p:txBody>
      </p:sp>
      <p:pic>
        <p:nvPicPr>
          <p:cNvPr id="11" name="Obrázek 10">
            <a:extLst>
              <a:ext uri="{FF2B5EF4-FFF2-40B4-BE49-F238E27FC236}">
                <a16:creationId xmlns:a16="http://schemas.microsoft.com/office/drawing/2014/main" id="{90A54D4F-DF10-ECD4-0FEC-9EA192E1D397}"/>
              </a:ext>
            </a:extLst>
          </p:cNvPr>
          <p:cNvPicPr>
            <a:picLocks noChangeAspect="1"/>
          </p:cNvPicPr>
          <p:nvPr/>
        </p:nvPicPr>
        <p:blipFill>
          <a:blip r:embed="rId3"/>
          <a:stretch>
            <a:fillRect/>
          </a:stretch>
        </p:blipFill>
        <p:spPr>
          <a:xfrm>
            <a:off x="838200" y="1659118"/>
            <a:ext cx="10515600" cy="2862842"/>
          </a:xfrm>
          <a:prstGeom prst="rect">
            <a:avLst/>
          </a:prstGeom>
        </p:spPr>
      </p:pic>
      <p:sp>
        <p:nvSpPr>
          <p:cNvPr id="4" name="Nadpis 1">
            <a:extLst>
              <a:ext uri="{FF2B5EF4-FFF2-40B4-BE49-F238E27FC236}">
                <a16:creationId xmlns:a16="http://schemas.microsoft.com/office/drawing/2014/main" id="{2F0B7E2F-4464-6036-A128-FAE02EE3A1BF}"/>
              </a:ext>
            </a:extLst>
          </p:cNvPr>
          <p:cNvSpPr txBox="1">
            <a:spLocks/>
          </p:cNvSpPr>
          <p:nvPr/>
        </p:nvSpPr>
        <p:spPr>
          <a:xfrm>
            <a:off x="838200" y="365126"/>
            <a:ext cx="10515600" cy="57755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cs-CZ" sz="2800" b="1" dirty="0"/>
              <a:t>Evidenci o použití hnojiv v elektronické formě</a:t>
            </a:r>
          </a:p>
        </p:txBody>
      </p:sp>
    </p:spTree>
    <p:extLst>
      <p:ext uri="{BB962C8B-B14F-4D97-AF65-F5344CB8AC3E}">
        <p14:creationId xmlns:p14="http://schemas.microsoft.com/office/powerpoint/2010/main" val="3871976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8BF21F-9368-3B88-6FF8-9F303F521CD5}"/>
              </a:ext>
            </a:extLst>
          </p:cNvPr>
          <p:cNvSpPr>
            <a:spLocks noGrp="1"/>
          </p:cNvSpPr>
          <p:nvPr>
            <p:ph type="title"/>
          </p:nvPr>
        </p:nvSpPr>
        <p:spPr>
          <a:xfrm>
            <a:off x="838200" y="365126"/>
            <a:ext cx="10515600" cy="577554"/>
          </a:xfrm>
          <a:solidFill>
            <a:schemeClr val="accent6">
              <a:lumMod val="40000"/>
              <a:lumOff val="60000"/>
            </a:schemeClr>
          </a:solidFill>
        </p:spPr>
        <p:txBody>
          <a:bodyPr>
            <a:noAutofit/>
          </a:bodyPr>
          <a:lstStyle/>
          <a:p>
            <a:pPr algn="ctr">
              <a:lnSpc>
                <a:spcPct val="115000"/>
              </a:lnSpc>
              <a:spcAft>
                <a:spcPts val="1000"/>
              </a:spcAft>
            </a:pPr>
            <a:r>
              <a:rPr lang="cs-CZ" sz="3200" b="1" dirty="0">
                <a:effectLst/>
                <a:latin typeface="+mn-lt"/>
                <a:cs typeface="Times New Roman" panose="02020603050405020304" pitchFamily="18" charset="0"/>
              </a:rPr>
              <a:t>Novela zákona o hnojivech</a:t>
            </a:r>
          </a:p>
        </p:txBody>
      </p:sp>
      <p:sp>
        <p:nvSpPr>
          <p:cNvPr id="3" name="Zástupný obsah 2">
            <a:extLst>
              <a:ext uri="{FF2B5EF4-FFF2-40B4-BE49-F238E27FC236}">
                <a16:creationId xmlns:a16="http://schemas.microsoft.com/office/drawing/2014/main" id="{E85909A1-B887-4C88-C038-47A4B6B4C0ED}"/>
              </a:ext>
            </a:extLst>
          </p:cNvPr>
          <p:cNvSpPr>
            <a:spLocks noGrp="1"/>
          </p:cNvSpPr>
          <p:nvPr>
            <p:ph sz="half" idx="1"/>
          </p:nvPr>
        </p:nvSpPr>
        <p:spPr>
          <a:xfrm>
            <a:off x="838200" y="942680"/>
            <a:ext cx="10515600" cy="5732440"/>
          </a:xfrm>
        </p:spPr>
        <p:txBody>
          <a:bodyPr wrap="square">
            <a:normAutofit/>
          </a:bodyPr>
          <a:lstStyle/>
          <a:p>
            <a:pPr marL="0" marR="0" lvl="2" indent="0" algn="ctr" defTabSz="914400" rtl="0" eaLnBrk="0" fontAlgn="base" latinLnBrk="0" hangingPunct="0">
              <a:lnSpc>
                <a:spcPct val="100000"/>
              </a:lnSpc>
              <a:spcBef>
                <a:spcPts val="2400"/>
              </a:spcBef>
              <a:buClrTx/>
              <a:buSzTx/>
              <a:buNone/>
              <a:tabLst/>
              <a:defRPr/>
            </a:pPr>
            <a:r>
              <a:rPr lang="cs-CZ" altLang="cs-CZ" sz="2400" b="1" u="sng" dirty="0">
                <a:solidFill>
                  <a:srgbClr val="000000"/>
                </a:solidFill>
                <a:cs typeface="Times New Roman" panose="02020603050405020304" pitchFamily="18" charset="0"/>
              </a:rPr>
              <a:t>Smazání testovacího podání      </a:t>
            </a:r>
          </a:p>
          <a:p>
            <a:pPr marL="0" lvl="2" indent="0" algn="ctr" eaLnBrk="0" fontAlgn="base" hangingPunct="0">
              <a:lnSpc>
                <a:spcPct val="100000"/>
              </a:lnSpc>
              <a:spcBef>
                <a:spcPts val="0"/>
              </a:spcBef>
              <a:buNone/>
              <a:defRPr/>
            </a:pPr>
            <a:endParaRPr lang="cs-CZ" altLang="cs-CZ" sz="2200" i="1" dirty="0">
              <a:solidFill>
                <a:srgbClr val="000000"/>
              </a:solidFill>
              <a:cs typeface="Times New Roman" panose="02020603050405020304" pitchFamily="18" charset="0"/>
            </a:endParaRPr>
          </a:p>
          <a:p>
            <a:pPr marL="0" marR="0" lvl="2" indent="0" algn="l" defTabSz="914400" rtl="0" eaLnBrk="0" fontAlgn="base" latinLnBrk="0" hangingPunct="0">
              <a:lnSpc>
                <a:spcPct val="100000"/>
              </a:lnSpc>
              <a:spcBef>
                <a:spcPct val="0"/>
              </a:spcBef>
              <a:spcAft>
                <a:spcPts val="600"/>
              </a:spcAft>
              <a:buClrTx/>
              <a:buSzTx/>
              <a:buNone/>
              <a:tabLst/>
              <a:defRPr/>
            </a:pPr>
            <a:endParaRPr lang="cs-CZ" altLang="cs-CZ" sz="2400" dirty="0">
              <a:cs typeface="Times New Roman" panose="02020603050405020304" pitchFamily="18" charset="0"/>
            </a:endParaRPr>
          </a:p>
          <a:p>
            <a:pPr marL="0" indent="0">
              <a:buNone/>
            </a:pPr>
            <a:endParaRPr lang="cs-CZ" sz="2400" dirty="0"/>
          </a:p>
          <a:p>
            <a:pPr>
              <a:buFont typeface="Wingdings" panose="05000000000000000000" pitchFamily="2" charset="2"/>
              <a:buChar char="§"/>
            </a:pPr>
            <a:endParaRPr lang="cs-CZ" sz="2400" dirty="0"/>
          </a:p>
        </p:txBody>
      </p:sp>
      <p:pic>
        <p:nvPicPr>
          <p:cNvPr id="15" name="Obrázek 14">
            <a:extLst>
              <a:ext uri="{FF2B5EF4-FFF2-40B4-BE49-F238E27FC236}">
                <a16:creationId xmlns:a16="http://schemas.microsoft.com/office/drawing/2014/main" id="{B7A7FE02-1A15-072D-2993-EE502B86D2BA}"/>
              </a:ext>
            </a:extLst>
          </p:cNvPr>
          <p:cNvPicPr>
            <a:picLocks noChangeAspect="1"/>
          </p:cNvPicPr>
          <p:nvPr/>
        </p:nvPicPr>
        <p:blipFill>
          <a:blip r:embed="rId3"/>
          <a:stretch>
            <a:fillRect/>
          </a:stretch>
        </p:blipFill>
        <p:spPr>
          <a:xfrm>
            <a:off x="852286" y="2000250"/>
            <a:ext cx="10487427" cy="3200621"/>
          </a:xfrm>
          <a:prstGeom prst="rect">
            <a:avLst/>
          </a:prstGeom>
        </p:spPr>
      </p:pic>
      <p:sp>
        <p:nvSpPr>
          <p:cNvPr id="4" name="Nadpis 1">
            <a:extLst>
              <a:ext uri="{FF2B5EF4-FFF2-40B4-BE49-F238E27FC236}">
                <a16:creationId xmlns:a16="http://schemas.microsoft.com/office/drawing/2014/main" id="{297DF30A-2B1C-0629-5954-582A18E0B9F3}"/>
              </a:ext>
            </a:extLst>
          </p:cNvPr>
          <p:cNvSpPr txBox="1">
            <a:spLocks/>
          </p:cNvSpPr>
          <p:nvPr/>
        </p:nvSpPr>
        <p:spPr>
          <a:xfrm>
            <a:off x="852286" y="365126"/>
            <a:ext cx="10515600" cy="57755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cs-CZ" sz="2800" b="1" dirty="0"/>
              <a:t>Evidenci o použití hnojiv v elektronické formě</a:t>
            </a:r>
          </a:p>
        </p:txBody>
      </p:sp>
    </p:spTree>
    <p:extLst>
      <p:ext uri="{BB962C8B-B14F-4D97-AF65-F5344CB8AC3E}">
        <p14:creationId xmlns:p14="http://schemas.microsoft.com/office/powerpoint/2010/main" val="10086243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8BF21F-9368-3B88-6FF8-9F303F521CD5}"/>
              </a:ext>
            </a:extLst>
          </p:cNvPr>
          <p:cNvSpPr>
            <a:spLocks noGrp="1"/>
          </p:cNvSpPr>
          <p:nvPr>
            <p:ph type="title"/>
          </p:nvPr>
        </p:nvSpPr>
        <p:spPr>
          <a:xfrm>
            <a:off x="838200" y="365126"/>
            <a:ext cx="10515600" cy="577554"/>
          </a:xfrm>
          <a:solidFill>
            <a:schemeClr val="accent6">
              <a:lumMod val="40000"/>
              <a:lumOff val="60000"/>
            </a:schemeClr>
          </a:solidFill>
        </p:spPr>
        <p:txBody>
          <a:bodyPr>
            <a:noAutofit/>
          </a:bodyPr>
          <a:lstStyle/>
          <a:p>
            <a:pPr algn="ctr">
              <a:lnSpc>
                <a:spcPct val="115000"/>
              </a:lnSpc>
              <a:spcAft>
                <a:spcPts val="1000"/>
              </a:spcAft>
            </a:pPr>
            <a:r>
              <a:rPr lang="cs-CZ" sz="3200" b="1" dirty="0">
                <a:effectLst/>
                <a:latin typeface="+mn-lt"/>
                <a:cs typeface="Times New Roman" panose="02020603050405020304" pitchFamily="18" charset="0"/>
              </a:rPr>
              <a:t>Novela zákona o hnojivech</a:t>
            </a:r>
          </a:p>
        </p:txBody>
      </p:sp>
      <p:sp>
        <p:nvSpPr>
          <p:cNvPr id="3" name="Zástupný obsah 2">
            <a:extLst>
              <a:ext uri="{FF2B5EF4-FFF2-40B4-BE49-F238E27FC236}">
                <a16:creationId xmlns:a16="http://schemas.microsoft.com/office/drawing/2014/main" id="{E85909A1-B887-4C88-C038-47A4B6B4C0ED}"/>
              </a:ext>
            </a:extLst>
          </p:cNvPr>
          <p:cNvSpPr>
            <a:spLocks noGrp="1"/>
          </p:cNvSpPr>
          <p:nvPr>
            <p:ph sz="half" idx="1"/>
          </p:nvPr>
        </p:nvSpPr>
        <p:spPr>
          <a:xfrm>
            <a:off x="838200" y="942680"/>
            <a:ext cx="10515600" cy="5732440"/>
          </a:xfrm>
        </p:spPr>
        <p:txBody>
          <a:bodyPr wrap="square">
            <a:normAutofit/>
          </a:bodyPr>
          <a:lstStyle/>
          <a:p>
            <a:pPr marL="0" marR="0" lvl="2" indent="0" algn="ctr" defTabSz="914400" rtl="0" eaLnBrk="0" fontAlgn="base" latinLnBrk="0" hangingPunct="0">
              <a:lnSpc>
                <a:spcPct val="100000"/>
              </a:lnSpc>
              <a:spcBef>
                <a:spcPts val="2400"/>
              </a:spcBef>
              <a:buClrTx/>
              <a:buSzTx/>
              <a:buNone/>
              <a:tabLst/>
              <a:defRPr/>
            </a:pPr>
            <a:r>
              <a:rPr lang="cs-CZ" altLang="cs-CZ" sz="2400" b="1" u="sng" dirty="0">
                <a:solidFill>
                  <a:srgbClr val="000000"/>
                </a:solidFill>
                <a:cs typeface="Times New Roman" panose="02020603050405020304" pitchFamily="18" charset="0"/>
              </a:rPr>
              <a:t>Ověření skutečného předání dat včetně </a:t>
            </a:r>
            <a:r>
              <a:rPr lang="cs-CZ" altLang="cs-CZ" sz="2400" b="1" u="sng" dirty="0" err="1">
                <a:solidFill>
                  <a:srgbClr val="000000"/>
                </a:solidFill>
                <a:cs typeface="Times New Roman" panose="02020603050405020304" pitchFamily="18" charset="0"/>
              </a:rPr>
              <a:t>chybníku</a:t>
            </a:r>
            <a:endParaRPr lang="cs-CZ" altLang="cs-CZ" sz="2800" b="1" dirty="0">
              <a:solidFill>
                <a:srgbClr val="FF0000"/>
              </a:solidFill>
              <a:cs typeface="Times New Roman" panose="02020603050405020304" pitchFamily="18" charset="0"/>
            </a:endParaRPr>
          </a:p>
          <a:p>
            <a:pPr marL="0" lvl="2" indent="0" algn="ctr" eaLnBrk="0" fontAlgn="base" hangingPunct="0">
              <a:lnSpc>
                <a:spcPct val="100000"/>
              </a:lnSpc>
              <a:spcBef>
                <a:spcPts val="0"/>
              </a:spcBef>
              <a:buNone/>
              <a:defRPr/>
            </a:pPr>
            <a:endParaRPr lang="cs-CZ" altLang="cs-CZ" sz="2200" i="1" dirty="0">
              <a:solidFill>
                <a:srgbClr val="000000"/>
              </a:solidFill>
              <a:cs typeface="Times New Roman" panose="02020603050405020304" pitchFamily="18" charset="0"/>
            </a:endParaRPr>
          </a:p>
          <a:p>
            <a:pPr marL="0" marR="0" lvl="2" indent="0" algn="l" defTabSz="914400" rtl="0" eaLnBrk="0" fontAlgn="base" latinLnBrk="0" hangingPunct="0">
              <a:lnSpc>
                <a:spcPct val="100000"/>
              </a:lnSpc>
              <a:spcBef>
                <a:spcPct val="0"/>
              </a:spcBef>
              <a:spcAft>
                <a:spcPts val="600"/>
              </a:spcAft>
              <a:buClrTx/>
              <a:buSzTx/>
              <a:buNone/>
              <a:tabLst/>
              <a:defRPr/>
            </a:pPr>
            <a:endParaRPr lang="cs-CZ" altLang="cs-CZ" sz="2400" dirty="0">
              <a:cs typeface="Times New Roman" panose="02020603050405020304" pitchFamily="18" charset="0"/>
            </a:endParaRPr>
          </a:p>
          <a:p>
            <a:pPr marL="0" indent="0">
              <a:buNone/>
            </a:pPr>
            <a:endParaRPr lang="cs-CZ" sz="2400" dirty="0"/>
          </a:p>
          <a:p>
            <a:pPr>
              <a:buFont typeface="Wingdings" panose="05000000000000000000" pitchFamily="2" charset="2"/>
              <a:buChar char="§"/>
            </a:pPr>
            <a:endParaRPr lang="cs-CZ" sz="2400" dirty="0"/>
          </a:p>
        </p:txBody>
      </p:sp>
      <p:sp>
        <p:nvSpPr>
          <p:cNvPr id="4" name="Nadpis 1">
            <a:extLst>
              <a:ext uri="{FF2B5EF4-FFF2-40B4-BE49-F238E27FC236}">
                <a16:creationId xmlns:a16="http://schemas.microsoft.com/office/drawing/2014/main" id="{2F0B7E2F-4464-6036-A128-FAE02EE3A1BF}"/>
              </a:ext>
            </a:extLst>
          </p:cNvPr>
          <p:cNvSpPr txBox="1">
            <a:spLocks/>
          </p:cNvSpPr>
          <p:nvPr/>
        </p:nvSpPr>
        <p:spPr>
          <a:xfrm>
            <a:off x="838200" y="365126"/>
            <a:ext cx="10515600" cy="57755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cs-CZ" sz="2800" b="1" dirty="0"/>
              <a:t>Evidenci o použití hnojiv v elektronické formě</a:t>
            </a:r>
          </a:p>
        </p:txBody>
      </p:sp>
      <p:pic>
        <p:nvPicPr>
          <p:cNvPr id="5" name="Obrázek 4">
            <a:extLst>
              <a:ext uri="{FF2B5EF4-FFF2-40B4-BE49-F238E27FC236}">
                <a16:creationId xmlns:a16="http://schemas.microsoft.com/office/drawing/2014/main" id="{EACEF6D9-C4D8-FE1A-CF7F-A3AC712EFF95}"/>
              </a:ext>
            </a:extLst>
          </p:cNvPr>
          <p:cNvPicPr>
            <a:picLocks noChangeAspect="1"/>
          </p:cNvPicPr>
          <p:nvPr/>
        </p:nvPicPr>
        <p:blipFill>
          <a:blip r:embed="rId3"/>
          <a:stretch>
            <a:fillRect/>
          </a:stretch>
        </p:blipFill>
        <p:spPr>
          <a:xfrm>
            <a:off x="829775" y="1520234"/>
            <a:ext cx="10524025" cy="4991494"/>
          </a:xfrm>
          <a:prstGeom prst="rect">
            <a:avLst/>
          </a:prstGeom>
        </p:spPr>
      </p:pic>
    </p:spTree>
    <p:extLst>
      <p:ext uri="{BB962C8B-B14F-4D97-AF65-F5344CB8AC3E}">
        <p14:creationId xmlns:p14="http://schemas.microsoft.com/office/powerpoint/2010/main" val="3218960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8BF21F-9368-3B88-6FF8-9F303F521CD5}"/>
              </a:ext>
            </a:extLst>
          </p:cNvPr>
          <p:cNvSpPr>
            <a:spLocks noGrp="1"/>
          </p:cNvSpPr>
          <p:nvPr>
            <p:ph type="title"/>
          </p:nvPr>
        </p:nvSpPr>
        <p:spPr>
          <a:xfrm>
            <a:off x="838200" y="365126"/>
            <a:ext cx="10515600" cy="577554"/>
          </a:xfrm>
          <a:solidFill>
            <a:schemeClr val="accent6">
              <a:lumMod val="40000"/>
              <a:lumOff val="60000"/>
            </a:schemeClr>
          </a:solidFill>
        </p:spPr>
        <p:txBody>
          <a:bodyPr>
            <a:noAutofit/>
          </a:bodyPr>
          <a:lstStyle/>
          <a:p>
            <a:pPr algn="ctr">
              <a:lnSpc>
                <a:spcPct val="115000"/>
              </a:lnSpc>
              <a:spcAft>
                <a:spcPts val="1000"/>
              </a:spcAft>
            </a:pPr>
            <a:r>
              <a:rPr lang="cs-CZ" sz="3200" b="1" dirty="0">
                <a:effectLst/>
                <a:latin typeface="+mn-lt"/>
                <a:cs typeface="Times New Roman" panose="02020603050405020304" pitchFamily="18" charset="0"/>
              </a:rPr>
              <a:t>Novela zákona o hnojivech</a:t>
            </a:r>
          </a:p>
        </p:txBody>
      </p:sp>
      <p:sp>
        <p:nvSpPr>
          <p:cNvPr id="3" name="Zástupný obsah 2">
            <a:extLst>
              <a:ext uri="{FF2B5EF4-FFF2-40B4-BE49-F238E27FC236}">
                <a16:creationId xmlns:a16="http://schemas.microsoft.com/office/drawing/2014/main" id="{E85909A1-B887-4C88-C038-47A4B6B4C0ED}"/>
              </a:ext>
            </a:extLst>
          </p:cNvPr>
          <p:cNvSpPr>
            <a:spLocks noGrp="1"/>
          </p:cNvSpPr>
          <p:nvPr>
            <p:ph sz="half" idx="1"/>
          </p:nvPr>
        </p:nvSpPr>
        <p:spPr>
          <a:xfrm>
            <a:off x="838200" y="942680"/>
            <a:ext cx="10515600" cy="5732440"/>
          </a:xfrm>
        </p:spPr>
        <p:txBody>
          <a:bodyPr wrap="square">
            <a:normAutofit/>
          </a:bodyPr>
          <a:lstStyle/>
          <a:p>
            <a:pPr marL="0" marR="0" lvl="2" indent="0" algn="ctr" defTabSz="914400" rtl="0" eaLnBrk="0" fontAlgn="base" latinLnBrk="0" hangingPunct="0">
              <a:lnSpc>
                <a:spcPct val="100000"/>
              </a:lnSpc>
              <a:spcBef>
                <a:spcPts val="2400"/>
              </a:spcBef>
              <a:buClrTx/>
              <a:buSzTx/>
              <a:buNone/>
              <a:tabLst/>
              <a:defRPr/>
            </a:pPr>
            <a:r>
              <a:rPr lang="cs-CZ" altLang="cs-CZ" sz="1800" dirty="0">
                <a:solidFill>
                  <a:srgbClr val="000000"/>
                </a:solidFill>
                <a:latin typeface="Times New Roman" panose="02020603050405020304" pitchFamily="18" charset="0"/>
                <a:cs typeface="Times New Roman" panose="02020603050405020304" pitchFamily="18" charset="0"/>
              </a:rPr>
              <a:t>      </a:t>
            </a:r>
            <a:endParaRPr lang="cs-CZ" altLang="cs-CZ" sz="2800" b="1" dirty="0">
              <a:solidFill>
                <a:srgbClr val="FF0000"/>
              </a:solidFill>
              <a:cs typeface="Times New Roman" panose="02020603050405020304" pitchFamily="18" charset="0"/>
            </a:endParaRPr>
          </a:p>
          <a:p>
            <a:pPr marL="0" lvl="2" indent="0" algn="ctr" eaLnBrk="0" fontAlgn="base" hangingPunct="0">
              <a:lnSpc>
                <a:spcPct val="100000"/>
              </a:lnSpc>
              <a:spcBef>
                <a:spcPts val="0"/>
              </a:spcBef>
              <a:buNone/>
              <a:defRPr/>
            </a:pPr>
            <a:endParaRPr lang="cs-CZ" altLang="cs-CZ" sz="2200" i="1" dirty="0">
              <a:solidFill>
                <a:srgbClr val="000000"/>
              </a:solidFill>
              <a:cs typeface="Times New Roman" panose="02020603050405020304" pitchFamily="18" charset="0"/>
            </a:endParaRPr>
          </a:p>
          <a:p>
            <a:pPr marL="0" marR="0" lvl="2" indent="0" algn="l" defTabSz="914400" rtl="0" eaLnBrk="0" fontAlgn="base" latinLnBrk="0" hangingPunct="0">
              <a:lnSpc>
                <a:spcPct val="100000"/>
              </a:lnSpc>
              <a:spcBef>
                <a:spcPct val="0"/>
              </a:spcBef>
              <a:spcAft>
                <a:spcPts val="600"/>
              </a:spcAft>
              <a:buClrTx/>
              <a:buSzTx/>
              <a:buNone/>
              <a:tabLst/>
              <a:defRPr/>
            </a:pPr>
            <a:endParaRPr lang="cs-CZ" altLang="cs-CZ" sz="2400" dirty="0">
              <a:cs typeface="Times New Roman" panose="02020603050405020304" pitchFamily="18" charset="0"/>
            </a:endParaRPr>
          </a:p>
          <a:p>
            <a:pPr marL="0" indent="0">
              <a:buNone/>
            </a:pPr>
            <a:endParaRPr lang="cs-CZ" sz="2400" dirty="0"/>
          </a:p>
          <a:p>
            <a:pPr>
              <a:buFont typeface="Wingdings" panose="05000000000000000000" pitchFamily="2" charset="2"/>
              <a:buChar char="§"/>
            </a:pPr>
            <a:endParaRPr lang="cs-CZ" sz="2400" dirty="0"/>
          </a:p>
        </p:txBody>
      </p:sp>
      <p:pic>
        <p:nvPicPr>
          <p:cNvPr id="13" name="Obrázek 12">
            <a:extLst>
              <a:ext uri="{FF2B5EF4-FFF2-40B4-BE49-F238E27FC236}">
                <a16:creationId xmlns:a16="http://schemas.microsoft.com/office/drawing/2014/main" id="{29A4908E-9C08-7F6D-D434-3E1AAB9003CF}"/>
              </a:ext>
            </a:extLst>
          </p:cNvPr>
          <p:cNvPicPr>
            <a:picLocks noChangeAspect="1"/>
          </p:cNvPicPr>
          <p:nvPr/>
        </p:nvPicPr>
        <p:blipFill>
          <a:blip r:embed="rId3"/>
          <a:stretch>
            <a:fillRect/>
          </a:stretch>
        </p:blipFill>
        <p:spPr>
          <a:xfrm>
            <a:off x="2733675" y="995461"/>
            <a:ext cx="6648450" cy="4923508"/>
          </a:xfrm>
          <a:prstGeom prst="rect">
            <a:avLst/>
          </a:prstGeom>
        </p:spPr>
      </p:pic>
      <p:sp>
        <p:nvSpPr>
          <p:cNvPr id="5" name="Nadpis 1">
            <a:extLst>
              <a:ext uri="{FF2B5EF4-FFF2-40B4-BE49-F238E27FC236}">
                <a16:creationId xmlns:a16="http://schemas.microsoft.com/office/drawing/2014/main" id="{F9C28E70-1071-EE6F-5D51-F57032BF034E}"/>
              </a:ext>
            </a:extLst>
          </p:cNvPr>
          <p:cNvSpPr txBox="1">
            <a:spLocks/>
          </p:cNvSpPr>
          <p:nvPr/>
        </p:nvSpPr>
        <p:spPr>
          <a:xfrm>
            <a:off x="838200" y="365126"/>
            <a:ext cx="10515600" cy="57755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cs-CZ" sz="2800" b="1" dirty="0"/>
              <a:t>Evidenci o použití hnojiv v elektronické formě</a:t>
            </a:r>
          </a:p>
        </p:txBody>
      </p:sp>
    </p:spTree>
    <p:extLst>
      <p:ext uri="{BB962C8B-B14F-4D97-AF65-F5344CB8AC3E}">
        <p14:creationId xmlns:p14="http://schemas.microsoft.com/office/powerpoint/2010/main" val="35240758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8BF21F-9368-3B88-6FF8-9F303F521CD5}"/>
              </a:ext>
            </a:extLst>
          </p:cNvPr>
          <p:cNvSpPr>
            <a:spLocks noGrp="1"/>
          </p:cNvSpPr>
          <p:nvPr>
            <p:ph type="title"/>
          </p:nvPr>
        </p:nvSpPr>
        <p:spPr>
          <a:xfrm>
            <a:off x="838200" y="365126"/>
            <a:ext cx="10515600" cy="577554"/>
          </a:xfr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2800" b="1" dirty="0">
                <a:solidFill>
                  <a:schemeClr val="lt1"/>
                </a:solidFill>
                <a:latin typeface="+mn-lt"/>
                <a:ea typeface="+mn-ea"/>
                <a:cs typeface="+mn-cs"/>
              </a:rPr>
              <a:t>Evidenci o použití hnojiv v elektronické formě</a:t>
            </a:r>
          </a:p>
        </p:txBody>
      </p:sp>
      <p:sp>
        <p:nvSpPr>
          <p:cNvPr id="3" name="Zástupný obsah 2">
            <a:extLst>
              <a:ext uri="{FF2B5EF4-FFF2-40B4-BE49-F238E27FC236}">
                <a16:creationId xmlns:a16="http://schemas.microsoft.com/office/drawing/2014/main" id="{E85909A1-B887-4C88-C038-47A4B6B4C0ED}"/>
              </a:ext>
            </a:extLst>
          </p:cNvPr>
          <p:cNvSpPr>
            <a:spLocks noGrp="1"/>
          </p:cNvSpPr>
          <p:nvPr>
            <p:ph sz="half" idx="1"/>
          </p:nvPr>
        </p:nvSpPr>
        <p:spPr>
          <a:xfrm>
            <a:off x="838200" y="942680"/>
            <a:ext cx="10515600" cy="5732440"/>
          </a:xfrm>
        </p:spPr>
        <p:txBody>
          <a:bodyPr wrap="square">
            <a:normAutofit/>
          </a:bodyPr>
          <a:lstStyle/>
          <a:p>
            <a:pPr marL="0" marR="0" lvl="2" indent="0" algn="ctr" defTabSz="914400" rtl="0" eaLnBrk="0" fontAlgn="base" latinLnBrk="0" hangingPunct="0">
              <a:lnSpc>
                <a:spcPct val="100000"/>
              </a:lnSpc>
              <a:spcBef>
                <a:spcPts val="1200"/>
              </a:spcBef>
              <a:buClrTx/>
              <a:buSzTx/>
              <a:buNone/>
              <a:tabLst/>
              <a:defRPr/>
            </a:pPr>
            <a:r>
              <a:rPr lang="cs-CZ" sz="2400" b="1" u="sng" dirty="0">
                <a:solidFill>
                  <a:srgbClr val="000000"/>
                </a:solidFill>
                <a:cs typeface="Times New Roman" panose="02020603050405020304" pitchFamily="18" charset="0"/>
              </a:rPr>
              <a:t>Chyby podání</a:t>
            </a:r>
          </a:p>
          <a:p>
            <a:pPr marL="342900" marR="0" lvl="2" indent="-342900" defTabSz="914400" rtl="0" eaLnBrk="0" fontAlgn="base" latinLnBrk="0" hangingPunct="0">
              <a:lnSpc>
                <a:spcPct val="100000"/>
              </a:lnSpc>
              <a:spcBef>
                <a:spcPts val="1200"/>
              </a:spcBef>
              <a:buClrTx/>
              <a:buSzTx/>
              <a:buFont typeface="Wingdings" panose="05000000000000000000" pitchFamily="2" charset="2"/>
              <a:buChar char="§"/>
              <a:tabLst/>
              <a:defRPr/>
            </a:pPr>
            <a:r>
              <a:rPr lang="cs-CZ" sz="2200" dirty="0">
                <a:solidFill>
                  <a:srgbClr val="000000"/>
                </a:solidFill>
                <a:cs typeface="Times New Roman" panose="02020603050405020304" pitchFamily="18" charset="0"/>
              </a:rPr>
              <a:t>Po provedení odeslání se objeví dialog s výsledkem odeslání  </a:t>
            </a:r>
          </a:p>
          <a:p>
            <a:pPr marL="342900" marR="0" lvl="2" indent="-342900" defTabSz="914400" rtl="0" eaLnBrk="0" fontAlgn="base" latinLnBrk="0" hangingPunct="0">
              <a:lnSpc>
                <a:spcPct val="100000"/>
              </a:lnSpc>
              <a:spcBef>
                <a:spcPts val="1200"/>
              </a:spcBef>
              <a:buClrTx/>
              <a:buSzTx/>
              <a:buFont typeface="Wingdings" panose="05000000000000000000" pitchFamily="2" charset="2"/>
              <a:buChar char="§"/>
              <a:tabLst/>
              <a:defRPr/>
            </a:pPr>
            <a:r>
              <a:rPr lang="cs-CZ" sz="2200" dirty="0">
                <a:solidFill>
                  <a:srgbClr val="000000"/>
                </a:solidFill>
                <a:cs typeface="Times New Roman" panose="02020603050405020304" pitchFamily="18" charset="0"/>
              </a:rPr>
              <a:t>Odeslání dat z EPH by nikdy nemělo skončit vážnou chybou </a:t>
            </a:r>
          </a:p>
          <a:p>
            <a:pPr marL="0" marR="0" lvl="2" indent="0" defTabSz="914400" rtl="0" eaLnBrk="0" fontAlgn="base" latinLnBrk="0" hangingPunct="0">
              <a:lnSpc>
                <a:spcPct val="100000"/>
              </a:lnSpc>
              <a:spcBef>
                <a:spcPts val="0"/>
              </a:spcBef>
              <a:buClrTx/>
              <a:buSzTx/>
              <a:buNone/>
              <a:tabLst/>
              <a:defRPr/>
            </a:pPr>
            <a:r>
              <a:rPr lang="cs-CZ" sz="2200" dirty="0">
                <a:solidFill>
                  <a:srgbClr val="000000"/>
                </a:solidFill>
                <a:cs typeface="Times New Roman" panose="02020603050405020304" pitchFamily="18" charset="0"/>
              </a:rPr>
              <a:t>     (důvod k opravě a opětovné zaslání dat)</a:t>
            </a:r>
          </a:p>
          <a:p>
            <a:pPr marL="342900" marR="0" lvl="2" indent="-342900" defTabSz="914400" rtl="0" eaLnBrk="0" fontAlgn="base" latinLnBrk="0" hangingPunct="0">
              <a:lnSpc>
                <a:spcPct val="100000"/>
              </a:lnSpc>
              <a:spcBef>
                <a:spcPts val="1200"/>
              </a:spcBef>
              <a:buClrTx/>
              <a:buSzTx/>
              <a:buFont typeface="Wingdings" panose="05000000000000000000" pitchFamily="2" charset="2"/>
              <a:buChar char="§"/>
              <a:tabLst/>
              <a:defRPr/>
            </a:pPr>
            <a:r>
              <a:rPr lang="cs-CZ" sz="2200" dirty="0">
                <a:solidFill>
                  <a:srgbClr val="000000"/>
                </a:solidFill>
                <a:cs typeface="Times New Roman" panose="02020603050405020304" pitchFamily="18" charset="0"/>
              </a:rPr>
              <a:t>Data mohou mít dílčí nedostatky v podobě upozornění</a:t>
            </a:r>
          </a:p>
          <a:p>
            <a:pPr marL="0" marR="0" lvl="2" indent="0" defTabSz="914400" rtl="0" eaLnBrk="0" fontAlgn="base" latinLnBrk="0" hangingPunct="0">
              <a:lnSpc>
                <a:spcPct val="100000"/>
              </a:lnSpc>
              <a:spcBef>
                <a:spcPts val="0"/>
              </a:spcBef>
              <a:buClrTx/>
              <a:buSzTx/>
              <a:buNone/>
              <a:tabLst/>
              <a:defRPr/>
            </a:pPr>
            <a:r>
              <a:rPr lang="cs-CZ" sz="2200" dirty="0">
                <a:solidFill>
                  <a:srgbClr val="000000"/>
                </a:solidFill>
                <a:cs typeface="Times New Roman" panose="02020603050405020304" pitchFamily="18" charset="0"/>
              </a:rPr>
              <a:t>     (chybu není nezbytné opravovat)</a:t>
            </a:r>
          </a:p>
        </p:txBody>
      </p:sp>
      <p:pic>
        <p:nvPicPr>
          <p:cNvPr id="12" name="Obrázek 11">
            <a:extLst>
              <a:ext uri="{FF2B5EF4-FFF2-40B4-BE49-F238E27FC236}">
                <a16:creationId xmlns:a16="http://schemas.microsoft.com/office/drawing/2014/main" id="{5EBA1C37-B71A-28E2-B587-7398380F1C2B}"/>
              </a:ext>
            </a:extLst>
          </p:cNvPr>
          <p:cNvPicPr>
            <a:picLocks noChangeAspect="1"/>
          </p:cNvPicPr>
          <p:nvPr/>
        </p:nvPicPr>
        <p:blipFill>
          <a:blip r:embed="rId3"/>
          <a:stretch>
            <a:fillRect/>
          </a:stretch>
        </p:blipFill>
        <p:spPr>
          <a:xfrm>
            <a:off x="9182307" y="1705926"/>
            <a:ext cx="1234768" cy="275853"/>
          </a:xfrm>
          <a:prstGeom prst="rect">
            <a:avLst/>
          </a:prstGeom>
        </p:spPr>
      </p:pic>
      <p:pic>
        <p:nvPicPr>
          <p:cNvPr id="15" name="Obrázek 14">
            <a:extLst>
              <a:ext uri="{FF2B5EF4-FFF2-40B4-BE49-F238E27FC236}">
                <a16:creationId xmlns:a16="http://schemas.microsoft.com/office/drawing/2014/main" id="{F9605CBC-02DA-41DC-4B4F-0D9D6ECB85AB}"/>
              </a:ext>
            </a:extLst>
          </p:cNvPr>
          <p:cNvPicPr>
            <a:picLocks noChangeAspect="1"/>
          </p:cNvPicPr>
          <p:nvPr/>
        </p:nvPicPr>
        <p:blipFill>
          <a:blip r:embed="rId4"/>
          <a:stretch>
            <a:fillRect/>
          </a:stretch>
        </p:blipFill>
        <p:spPr>
          <a:xfrm>
            <a:off x="9166650" y="2054734"/>
            <a:ext cx="1227774" cy="274290"/>
          </a:xfrm>
          <a:prstGeom prst="rect">
            <a:avLst/>
          </a:prstGeom>
        </p:spPr>
      </p:pic>
      <p:pic>
        <p:nvPicPr>
          <p:cNvPr id="17" name="Obrázek 16">
            <a:extLst>
              <a:ext uri="{FF2B5EF4-FFF2-40B4-BE49-F238E27FC236}">
                <a16:creationId xmlns:a16="http://schemas.microsoft.com/office/drawing/2014/main" id="{76E57C45-CC66-556C-B782-ACF98CAF07CE}"/>
              </a:ext>
            </a:extLst>
          </p:cNvPr>
          <p:cNvPicPr>
            <a:picLocks noChangeAspect="1"/>
          </p:cNvPicPr>
          <p:nvPr/>
        </p:nvPicPr>
        <p:blipFill>
          <a:blip r:embed="rId5"/>
          <a:stretch>
            <a:fillRect/>
          </a:stretch>
        </p:blipFill>
        <p:spPr>
          <a:xfrm>
            <a:off x="9207743" y="1349956"/>
            <a:ext cx="1219958" cy="293504"/>
          </a:xfrm>
          <a:prstGeom prst="rect">
            <a:avLst/>
          </a:prstGeom>
        </p:spPr>
      </p:pic>
      <p:pic>
        <p:nvPicPr>
          <p:cNvPr id="18" name="Obrázek 17">
            <a:extLst>
              <a:ext uri="{FF2B5EF4-FFF2-40B4-BE49-F238E27FC236}">
                <a16:creationId xmlns:a16="http://schemas.microsoft.com/office/drawing/2014/main" id="{6CAACD7E-9EEA-6570-0E44-38FD287929B7}"/>
              </a:ext>
            </a:extLst>
          </p:cNvPr>
          <p:cNvPicPr>
            <a:picLocks noChangeAspect="1"/>
          </p:cNvPicPr>
          <p:nvPr/>
        </p:nvPicPr>
        <p:blipFill>
          <a:blip r:embed="rId6"/>
          <a:stretch>
            <a:fillRect/>
          </a:stretch>
        </p:blipFill>
        <p:spPr>
          <a:xfrm>
            <a:off x="838200" y="3815391"/>
            <a:ext cx="10515600" cy="2928686"/>
          </a:xfrm>
          <a:prstGeom prst="rect">
            <a:avLst/>
          </a:prstGeom>
        </p:spPr>
      </p:pic>
      <p:sp>
        <p:nvSpPr>
          <p:cNvPr id="4" name="Obdélník 3">
            <a:extLst>
              <a:ext uri="{FF2B5EF4-FFF2-40B4-BE49-F238E27FC236}">
                <a16:creationId xmlns:a16="http://schemas.microsoft.com/office/drawing/2014/main" id="{0C49A98C-3F55-8733-A71F-C0D86AD9B8FB}"/>
              </a:ext>
            </a:extLst>
          </p:cNvPr>
          <p:cNvSpPr/>
          <p:nvPr/>
        </p:nvSpPr>
        <p:spPr>
          <a:xfrm>
            <a:off x="9154626" y="1367534"/>
            <a:ext cx="1273075" cy="27589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a:extLst>
              <a:ext uri="{FF2B5EF4-FFF2-40B4-BE49-F238E27FC236}">
                <a16:creationId xmlns:a16="http://schemas.microsoft.com/office/drawing/2014/main" id="{D0BA5725-B521-042C-DA18-578D2E7FF4BF}"/>
              </a:ext>
            </a:extLst>
          </p:cNvPr>
          <p:cNvSpPr/>
          <p:nvPr/>
        </p:nvSpPr>
        <p:spPr>
          <a:xfrm>
            <a:off x="9145304" y="1709235"/>
            <a:ext cx="1273075" cy="27022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a:extLst>
              <a:ext uri="{FF2B5EF4-FFF2-40B4-BE49-F238E27FC236}">
                <a16:creationId xmlns:a16="http://schemas.microsoft.com/office/drawing/2014/main" id="{592E2429-3769-C552-D870-880C2A179A2A}"/>
              </a:ext>
            </a:extLst>
          </p:cNvPr>
          <p:cNvSpPr/>
          <p:nvPr/>
        </p:nvSpPr>
        <p:spPr>
          <a:xfrm>
            <a:off x="9135578" y="2050736"/>
            <a:ext cx="1273075" cy="27643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7513372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8BF21F-9368-3B88-6FF8-9F303F521CD5}"/>
              </a:ext>
            </a:extLst>
          </p:cNvPr>
          <p:cNvSpPr>
            <a:spLocks noGrp="1"/>
          </p:cNvSpPr>
          <p:nvPr>
            <p:ph type="title"/>
          </p:nvPr>
        </p:nvSpPr>
        <p:spPr>
          <a:xfrm>
            <a:off x="838200" y="365126"/>
            <a:ext cx="10515600" cy="577554"/>
          </a:xfr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2800" b="1" dirty="0">
                <a:solidFill>
                  <a:schemeClr val="lt1"/>
                </a:solidFill>
                <a:latin typeface="+mn-lt"/>
                <a:ea typeface="+mn-ea"/>
                <a:cs typeface="+mn-cs"/>
              </a:rPr>
              <a:t>Evidenci o použití hnojiv v elektronické formě</a:t>
            </a:r>
          </a:p>
        </p:txBody>
      </p:sp>
      <p:sp>
        <p:nvSpPr>
          <p:cNvPr id="3" name="Zástupný obsah 2">
            <a:extLst>
              <a:ext uri="{FF2B5EF4-FFF2-40B4-BE49-F238E27FC236}">
                <a16:creationId xmlns:a16="http://schemas.microsoft.com/office/drawing/2014/main" id="{E85909A1-B887-4C88-C038-47A4B6B4C0ED}"/>
              </a:ext>
            </a:extLst>
          </p:cNvPr>
          <p:cNvSpPr>
            <a:spLocks noGrp="1"/>
          </p:cNvSpPr>
          <p:nvPr>
            <p:ph sz="half" idx="1"/>
          </p:nvPr>
        </p:nvSpPr>
        <p:spPr>
          <a:xfrm>
            <a:off x="838200" y="942680"/>
            <a:ext cx="10515600" cy="5732440"/>
          </a:xfrm>
        </p:spPr>
        <p:txBody>
          <a:bodyPr wrap="square">
            <a:normAutofit/>
          </a:bodyPr>
          <a:lstStyle/>
          <a:p>
            <a:pPr marL="0" marR="0" lvl="2" indent="0" algn="ctr" defTabSz="914400" rtl="0" eaLnBrk="0" fontAlgn="base" latinLnBrk="0" hangingPunct="0">
              <a:lnSpc>
                <a:spcPct val="100000"/>
              </a:lnSpc>
              <a:spcBef>
                <a:spcPts val="1200"/>
              </a:spcBef>
              <a:buClrTx/>
              <a:buSzTx/>
              <a:buNone/>
              <a:tabLst/>
              <a:defRPr/>
            </a:pPr>
            <a:r>
              <a:rPr lang="cs-CZ" sz="2400" b="1" u="sng" dirty="0">
                <a:solidFill>
                  <a:srgbClr val="000000"/>
                </a:solidFill>
                <a:cs typeface="Times New Roman" panose="02020603050405020304" pitchFamily="18" charset="0"/>
              </a:rPr>
              <a:t>Chyby podání</a:t>
            </a:r>
          </a:p>
        </p:txBody>
      </p:sp>
      <p:sp>
        <p:nvSpPr>
          <p:cNvPr id="9" name="Obdélník 8">
            <a:extLst>
              <a:ext uri="{FF2B5EF4-FFF2-40B4-BE49-F238E27FC236}">
                <a16:creationId xmlns:a16="http://schemas.microsoft.com/office/drawing/2014/main" id="{CAA2C687-B08F-0E34-EAB3-303278B69AC3}"/>
              </a:ext>
            </a:extLst>
          </p:cNvPr>
          <p:cNvSpPr/>
          <p:nvPr/>
        </p:nvSpPr>
        <p:spPr>
          <a:xfrm>
            <a:off x="845957" y="1459211"/>
            <a:ext cx="2738683" cy="19018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cs-CZ" dirty="0"/>
              <a:t>Chyby k osevu/pěstování</a:t>
            </a:r>
          </a:p>
          <a:p>
            <a:pPr algn="ctr"/>
            <a:endParaRPr lang="cs-CZ" dirty="0"/>
          </a:p>
        </p:txBody>
      </p:sp>
      <p:pic>
        <p:nvPicPr>
          <p:cNvPr id="11" name="Obrázek 10">
            <a:extLst>
              <a:ext uri="{FF2B5EF4-FFF2-40B4-BE49-F238E27FC236}">
                <a16:creationId xmlns:a16="http://schemas.microsoft.com/office/drawing/2014/main" id="{40CD4940-1375-EAA3-6308-BAFB738EB204}"/>
              </a:ext>
            </a:extLst>
          </p:cNvPr>
          <p:cNvPicPr>
            <a:picLocks noChangeAspect="1"/>
          </p:cNvPicPr>
          <p:nvPr/>
        </p:nvPicPr>
        <p:blipFill>
          <a:blip r:embed="rId3"/>
          <a:stretch>
            <a:fillRect/>
          </a:stretch>
        </p:blipFill>
        <p:spPr>
          <a:xfrm>
            <a:off x="838200" y="3391509"/>
            <a:ext cx="10615367" cy="1216182"/>
          </a:xfrm>
          <a:prstGeom prst="rect">
            <a:avLst/>
          </a:prstGeom>
        </p:spPr>
      </p:pic>
      <p:pic>
        <p:nvPicPr>
          <p:cNvPr id="19" name="Obrázek 18">
            <a:extLst>
              <a:ext uri="{FF2B5EF4-FFF2-40B4-BE49-F238E27FC236}">
                <a16:creationId xmlns:a16="http://schemas.microsoft.com/office/drawing/2014/main" id="{011FE5FA-F929-2010-FC6F-646071B12750}"/>
              </a:ext>
            </a:extLst>
          </p:cNvPr>
          <p:cNvPicPr>
            <a:picLocks noChangeAspect="1"/>
          </p:cNvPicPr>
          <p:nvPr/>
        </p:nvPicPr>
        <p:blipFill>
          <a:blip r:embed="rId4"/>
          <a:stretch>
            <a:fillRect/>
          </a:stretch>
        </p:blipFill>
        <p:spPr>
          <a:xfrm>
            <a:off x="838200" y="4674176"/>
            <a:ext cx="7725853" cy="1971950"/>
          </a:xfrm>
          <a:prstGeom prst="rect">
            <a:avLst/>
          </a:prstGeom>
        </p:spPr>
      </p:pic>
      <p:sp>
        <p:nvSpPr>
          <p:cNvPr id="20" name="Obdélník 19">
            <a:extLst>
              <a:ext uri="{FF2B5EF4-FFF2-40B4-BE49-F238E27FC236}">
                <a16:creationId xmlns:a16="http://schemas.microsoft.com/office/drawing/2014/main" id="{48C5AD16-324C-90EE-D531-CFA77D683D7C}"/>
              </a:ext>
            </a:extLst>
          </p:cNvPr>
          <p:cNvSpPr/>
          <p:nvPr/>
        </p:nvSpPr>
        <p:spPr>
          <a:xfrm>
            <a:off x="1809946" y="5467546"/>
            <a:ext cx="405353" cy="848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délník 20">
            <a:extLst>
              <a:ext uri="{FF2B5EF4-FFF2-40B4-BE49-F238E27FC236}">
                <a16:creationId xmlns:a16="http://schemas.microsoft.com/office/drawing/2014/main" id="{51875779-AA40-4C0E-6472-F10662A17630}"/>
              </a:ext>
            </a:extLst>
          </p:cNvPr>
          <p:cNvSpPr/>
          <p:nvPr/>
        </p:nvSpPr>
        <p:spPr>
          <a:xfrm>
            <a:off x="2988297" y="5467546"/>
            <a:ext cx="575035" cy="848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Obdélník 21">
            <a:extLst>
              <a:ext uri="{FF2B5EF4-FFF2-40B4-BE49-F238E27FC236}">
                <a16:creationId xmlns:a16="http://schemas.microsoft.com/office/drawing/2014/main" id="{E53D325E-7D3B-FC14-CF97-E8B9B28A25B0}"/>
              </a:ext>
            </a:extLst>
          </p:cNvPr>
          <p:cNvSpPr/>
          <p:nvPr/>
        </p:nvSpPr>
        <p:spPr>
          <a:xfrm>
            <a:off x="1809946" y="6023728"/>
            <a:ext cx="405353" cy="848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Obdélník 22">
            <a:extLst>
              <a:ext uri="{FF2B5EF4-FFF2-40B4-BE49-F238E27FC236}">
                <a16:creationId xmlns:a16="http://schemas.microsoft.com/office/drawing/2014/main" id="{2A45D3AD-3A7F-71E2-8DB8-022AE39404C3}"/>
              </a:ext>
            </a:extLst>
          </p:cNvPr>
          <p:cNvSpPr/>
          <p:nvPr/>
        </p:nvSpPr>
        <p:spPr>
          <a:xfrm>
            <a:off x="2988297" y="6023728"/>
            <a:ext cx="575035" cy="848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Obdélník 23">
            <a:extLst>
              <a:ext uri="{FF2B5EF4-FFF2-40B4-BE49-F238E27FC236}">
                <a16:creationId xmlns:a16="http://schemas.microsoft.com/office/drawing/2014/main" id="{55874267-30F8-927C-D20C-8FCC2B778F2F}"/>
              </a:ext>
            </a:extLst>
          </p:cNvPr>
          <p:cNvSpPr/>
          <p:nvPr/>
        </p:nvSpPr>
        <p:spPr>
          <a:xfrm>
            <a:off x="3619745" y="1445420"/>
            <a:ext cx="2655282" cy="19156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cs-CZ" dirty="0"/>
              <a:t>Chyby k aplikaci</a:t>
            </a:r>
          </a:p>
        </p:txBody>
      </p:sp>
      <p:sp>
        <p:nvSpPr>
          <p:cNvPr id="25" name="Obdélník 24">
            <a:extLst>
              <a:ext uri="{FF2B5EF4-FFF2-40B4-BE49-F238E27FC236}">
                <a16:creationId xmlns:a16="http://schemas.microsoft.com/office/drawing/2014/main" id="{9A8C88E6-ACEC-CCA4-1803-C64D22C5679E}"/>
              </a:ext>
            </a:extLst>
          </p:cNvPr>
          <p:cNvSpPr/>
          <p:nvPr/>
        </p:nvSpPr>
        <p:spPr>
          <a:xfrm>
            <a:off x="6319279" y="1459211"/>
            <a:ext cx="2516991" cy="19033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cs-CZ" dirty="0"/>
              <a:t>Chyby ke sklizni</a:t>
            </a:r>
          </a:p>
        </p:txBody>
      </p:sp>
      <p:sp>
        <p:nvSpPr>
          <p:cNvPr id="26" name="Obdélník 25">
            <a:extLst>
              <a:ext uri="{FF2B5EF4-FFF2-40B4-BE49-F238E27FC236}">
                <a16:creationId xmlns:a16="http://schemas.microsoft.com/office/drawing/2014/main" id="{738E0A44-C8D8-16EF-5DE4-A21A653F98EB}"/>
              </a:ext>
            </a:extLst>
          </p:cNvPr>
          <p:cNvSpPr/>
          <p:nvPr/>
        </p:nvSpPr>
        <p:spPr>
          <a:xfrm>
            <a:off x="9044772" y="1486794"/>
            <a:ext cx="2309028" cy="18743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cs-CZ" dirty="0"/>
              <a:t>Chyby k pastvě</a:t>
            </a:r>
          </a:p>
        </p:txBody>
      </p:sp>
      <p:pic>
        <p:nvPicPr>
          <p:cNvPr id="30" name="Obrázek 29">
            <a:extLst>
              <a:ext uri="{FF2B5EF4-FFF2-40B4-BE49-F238E27FC236}">
                <a16:creationId xmlns:a16="http://schemas.microsoft.com/office/drawing/2014/main" id="{F6F9234C-58F2-67AC-5738-65935F364F7C}"/>
              </a:ext>
            </a:extLst>
          </p:cNvPr>
          <p:cNvPicPr>
            <a:picLocks noChangeAspect="1"/>
          </p:cNvPicPr>
          <p:nvPr/>
        </p:nvPicPr>
        <p:blipFill>
          <a:blip r:embed="rId5"/>
          <a:stretch>
            <a:fillRect/>
          </a:stretch>
        </p:blipFill>
        <p:spPr>
          <a:xfrm>
            <a:off x="881062" y="2238375"/>
            <a:ext cx="2668472" cy="793941"/>
          </a:xfrm>
          <a:prstGeom prst="rect">
            <a:avLst/>
          </a:prstGeom>
        </p:spPr>
      </p:pic>
      <p:pic>
        <p:nvPicPr>
          <p:cNvPr id="32" name="Obrázek 31">
            <a:extLst>
              <a:ext uri="{FF2B5EF4-FFF2-40B4-BE49-F238E27FC236}">
                <a16:creationId xmlns:a16="http://schemas.microsoft.com/office/drawing/2014/main" id="{91E3804D-0613-9FF5-9422-F51547CEAB23}"/>
              </a:ext>
            </a:extLst>
          </p:cNvPr>
          <p:cNvPicPr>
            <a:picLocks noChangeAspect="1"/>
          </p:cNvPicPr>
          <p:nvPr/>
        </p:nvPicPr>
        <p:blipFill>
          <a:blip r:embed="rId6"/>
          <a:stretch>
            <a:fillRect/>
          </a:stretch>
        </p:blipFill>
        <p:spPr>
          <a:xfrm>
            <a:off x="3647086" y="2238374"/>
            <a:ext cx="2600599" cy="793941"/>
          </a:xfrm>
          <a:prstGeom prst="rect">
            <a:avLst/>
          </a:prstGeom>
        </p:spPr>
      </p:pic>
      <p:pic>
        <p:nvPicPr>
          <p:cNvPr id="34" name="Obrázek 33">
            <a:extLst>
              <a:ext uri="{FF2B5EF4-FFF2-40B4-BE49-F238E27FC236}">
                <a16:creationId xmlns:a16="http://schemas.microsoft.com/office/drawing/2014/main" id="{D910C40F-EBE1-8215-0E0B-A3F8A583AE9A}"/>
              </a:ext>
            </a:extLst>
          </p:cNvPr>
          <p:cNvPicPr>
            <a:picLocks noChangeAspect="1"/>
          </p:cNvPicPr>
          <p:nvPr/>
        </p:nvPicPr>
        <p:blipFill>
          <a:blip r:embed="rId7"/>
          <a:stretch>
            <a:fillRect/>
          </a:stretch>
        </p:blipFill>
        <p:spPr>
          <a:xfrm>
            <a:off x="6342731" y="2238374"/>
            <a:ext cx="2470086" cy="793941"/>
          </a:xfrm>
          <a:prstGeom prst="rect">
            <a:avLst/>
          </a:prstGeom>
        </p:spPr>
      </p:pic>
      <p:pic>
        <p:nvPicPr>
          <p:cNvPr id="36" name="Obrázek 35">
            <a:extLst>
              <a:ext uri="{FF2B5EF4-FFF2-40B4-BE49-F238E27FC236}">
                <a16:creationId xmlns:a16="http://schemas.microsoft.com/office/drawing/2014/main" id="{8183951C-615C-6378-3B61-3369BE11AF36}"/>
              </a:ext>
            </a:extLst>
          </p:cNvPr>
          <p:cNvPicPr>
            <a:picLocks noChangeAspect="1"/>
          </p:cNvPicPr>
          <p:nvPr/>
        </p:nvPicPr>
        <p:blipFill>
          <a:blip r:embed="rId8"/>
          <a:stretch>
            <a:fillRect/>
          </a:stretch>
        </p:blipFill>
        <p:spPr>
          <a:xfrm>
            <a:off x="9092327" y="2238374"/>
            <a:ext cx="2218611" cy="793941"/>
          </a:xfrm>
          <a:prstGeom prst="rect">
            <a:avLst/>
          </a:prstGeom>
        </p:spPr>
      </p:pic>
    </p:spTree>
    <p:extLst>
      <p:ext uri="{BB962C8B-B14F-4D97-AF65-F5344CB8AC3E}">
        <p14:creationId xmlns:p14="http://schemas.microsoft.com/office/powerpoint/2010/main" val="655916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8BF21F-9368-3B88-6FF8-9F303F521CD5}"/>
              </a:ext>
            </a:extLst>
          </p:cNvPr>
          <p:cNvSpPr>
            <a:spLocks noGrp="1"/>
          </p:cNvSpPr>
          <p:nvPr>
            <p:ph type="title"/>
          </p:nvPr>
        </p:nvSpPr>
        <p:spPr>
          <a:xfrm>
            <a:off x="838200" y="365126"/>
            <a:ext cx="10515600" cy="577554"/>
          </a:xfrm>
          <a:solidFill>
            <a:schemeClr val="accent6">
              <a:lumMod val="40000"/>
              <a:lumOff val="60000"/>
            </a:schemeClr>
          </a:solidFill>
        </p:spPr>
        <p:txBody>
          <a:bodyPr>
            <a:noAutofit/>
          </a:bodyPr>
          <a:lstStyle/>
          <a:p>
            <a:pPr algn="ctr">
              <a:lnSpc>
                <a:spcPct val="115000"/>
              </a:lnSpc>
              <a:spcAft>
                <a:spcPts val="1000"/>
              </a:spcAft>
            </a:pPr>
            <a:r>
              <a:rPr lang="cs-CZ" altLang="cs-CZ" sz="3200" b="1" u="sng">
                <a:solidFill>
                  <a:srgbClr val="000000"/>
                </a:solidFill>
                <a:cs typeface="Times New Roman" panose="02020603050405020304" pitchFamily="18" charset="0"/>
              </a:rPr>
              <a:t>Smazání testovacího podání</a:t>
            </a:r>
            <a:endParaRPr lang="cs-CZ" sz="3200" b="1" dirty="0">
              <a:effectLst/>
              <a:latin typeface="+mn-lt"/>
              <a:cs typeface="Times New Roman" panose="02020603050405020304" pitchFamily="18" charset="0"/>
            </a:endParaRPr>
          </a:p>
        </p:txBody>
      </p:sp>
      <p:sp>
        <p:nvSpPr>
          <p:cNvPr id="3" name="Zástupný obsah 2">
            <a:extLst>
              <a:ext uri="{FF2B5EF4-FFF2-40B4-BE49-F238E27FC236}">
                <a16:creationId xmlns:a16="http://schemas.microsoft.com/office/drawing/2014/main" id="{E85909A1-B887-4C88-C038-47A4B6B4C0ED}"/>
              </a:ext>
            </a:extLst>
          </p:cNvPr>
          <p:cNvSpPr>
            <a:spLocks noGrp="1"/>
          </p:cNvSpPr>
          <p:nvPr>
            <p:ph sz="half" idx="1"/>
          </p:nvPr>
        </p:nvSpPr>
        <p:spPr>
          <a:xfrm>
            <a:off x="838200" y="942680"/>
            <a:ext cx="10515600" cy="5732440"/>
          </a:xfrm>
        </p:spPr>
        <p:txBody>
          <a:bodyPr wrap="square">
            <a:normAutofit/>
          </a:bodyPr>
          <a:lstStyle/>
          <a:p>
            <a:pPr marL="0" lvl="2" indent="0" algn="ctr" eaLnBrk="0" fontAlgn="base" hangingPunct="0">
              <a:lnSpc>
                <a:spcPct val="100000"/>
              </a:lnSpc>
              <a:spcBef>
                <a:spcPts val="1200"/>
              </a:spcBef>
              <a:buNone/>
              <a:defRPr/>
            </a:pPr>
            <a:r>
              <a:rPr lang="cs-CZ" altLang="cs-CZ" sz="2400" b="1" u="sng" dirty="0">
                <a:solidFill>
                  <a:srgbClr val="000000"/>
                </a:solidFill>
                <a:cs typeface="Times New Roman" panose="02020603050405020304" pitchFamily="18" charset="0"/>
              </a:rPr>
              <a:t>Chyby podání</a:t>
            </a:r>
          </a:p>
          <a:p>
            <a:pPr marL="0" marR="0" lvl="2" indent="0" algn="ctr" defTabSz="914400" rtl="0" eaLnBrk="0" fontAlgn="base" latinLnBrk="0" hangingPunct="0">
              <a:lnSpc>
                <a:spcPct val="100000"/>
              </a:lnSpc>
              <a:spcBef>
                <a:spcPts val="2400"/>
              </a:spcBef>
              <a:buClrTx/>
              <a:buSzTx/>
              <a:buNone/>
              <a:tabLst/>
              <a:defRPr/>
            </a:pPr>
            <a:r>
              <a:rPr lang="cs-CZ" altLang="cs-CZ" sz="1800" dirty="0">
                <a:solidFill>
                  <a:srgbClr val="000000"/>
                </a:solidFill>
                <a:latin typeface="Times New Roman" panose="02020603050405020304" pitchFamily="18" charset="0"/>
                <a:cs typeface="Times New Roman" panose="02020603050405020304" pitchFamily="18" charset="0"/>
              </a:rPr>
              <a:t>      </a:t>
            </a:r>
            <a:endParaRPr lang="cs-CZ" altLang="cs-CZ" sz="2800" b="1" dirty="0">
              <a:solidFill>
                <a:srgbClr val="FF0000"/>
              </a:solidFill>
              <a:cs typeface="Times New Roman" panose="02020603050405020304" pitchFamily="18" charset="0"/>
            </a:endParaRPr>
          </a:p>
          <a:p>
            <a:pPr marL="0" lvl="2" indent="0" algn="ctr" eaLnBrk="0" fontAlgn="base" hangingPunct="0">
              <a:lnSpc>
                <a:spcPct val="100000"/>
              </a:lnSpc>
              <a:spcBef>
                <a:spcPts val="0"/>
              </a:spcBef>
              <a:buNone/>
              <a:defRPr/>
            </a:pPr>
            <a:endParaRPr lang="cs-CZ" altLang="cs-CZ" sz="2200" i="1" dirty="0">
              <a:solidFill>
                <a:srgbClr val="000000"/>
              </a:solidFill>
              <a:cs typeface="Times New Roman" panose="02020603050405020304" pitchFamily="18" charset="0"/>
            </a:endParaRPr>
          </a:p>
          <a:p>
            <a:pPr marL="0" marR="0" lvl="2" indent="0" algn="l" defTabSz="914400" rtl="0" eaLnBrk="0" fontAlgn="base" latinLnBrk="0" hangingPunct="0">
              <a:lnSpc>
                <a:spcPct val="100000"/>
              </a:lnSpc>
              <a:spcBef>
                <a:spcPct val="0"/>
              </a:spcBef>
              <a:spcAft>
                <a:spcPts val="600"/>
              </a:spcAft>
              <a:buClrTx/>
              <a:buSzTx/>
              <a:buNone/>
              <a:tabLst/>
              <a:defRPr/>
            </a:pPr>
            <a:endParaRPr lang="cs-CZ" altLang="cs-CZ" sz="2400" dirty="0">
              <a:cs typeface="Times New Roman" panose="02020603050405020304" pitchFamily="18" charset="0"/>
            </a:endParaRPr>
          </a:p>
          <a:p>
            <a:pPr marL="0" indent="0">
              <a:buNone/>
            </a:pPr>
            <a:endParaRPr lang="cs-CZ" sz="2400" dirty="0"/>
          </a:p>
          <a:p>
            <a:pPr>
              <a:buFont typeface="Wingdings" panose="05000000000000000000" pitchFamily="2" charset="2"/>
              <a:buChar char="§"/>
            </a:pPr>
            <a:endParaRPr lang="cs-CZ" sz="2400" dirty="0"/>
          </a:p>
        </p:txBody>
      </p:sp>
      <p:pic>
        <p:nvPicPr>
          <p:cNvPr id="5" name="Obrázek 4">
            <a:extLst>
              <a:ext uri="{FF2B5EF4-FFF2-40B4-BE49-F238E27FC236}">
                <a16:creationId xmlns:a16="http://schemas.microsoft.com/office/drawing/2014/main" id="{E91CA059-E294-EBE9-C4EE-28EBC5C00E8F}"/>
              </a:ext>
            </a:extLst>
          </p:cNvPr>
          <p:cNvPicPr>
            <a:picLocks noChangeAspect="1"/>
          </p:cNvPicPr>
          <p:nvPr/>
        </p:nvPicPr>
        <p:blipFill>
          <a:blip r:embed="rId3"/>
          <a:stretch>
            <a:fillRect/>
          </a:stretch>
        </p:blipFill>
        <p:spPr>
          <a:xfrm>
            <a:off x="649591" y="1800224"/>
            <a:ext cx="10904234" cy="4191001"/>
          </a:xfrm>
          <a:prstGeom prst="rect">
            <a:avLst/>
          </a:prstGeom>
        </p:spPr>
      </p:pic>
      <p:pic>
        <p:nvPicPr>
          <p:cNvPr id="4" name="Obrázek 3">
            <a:extLst>
              <a:ext uri="{FF2B5EF4-FFF2-40B4-BE49-F238E27FC236}">
                <a16:creationId xmlns:a16="http://schemas.microsoft.com/office/drawing/2014/main" id="{BFA40381-24A6-7CF3-B161-6DC5257F366C}"/>
              </a:ext>
            </a:extLst>
          </p:cNvPr>
          <p:cNvPicPr>
            <a:picLocks noChangeAspect="1"/>
          </p:cNvPicPr>
          <p:nvPr/>
        </p:nvPicPr>
        <p:blipFill>
          <a:blip r:embed="rId4"/>
          <a:stretch>
            <a:fillRect/>
          </a:stretch>
        </p:blipFill>
        <p:spPr>
          <a:xfrm>
            <a:off x="838200" y="307976"/>
            <a:ext cx="10528705" cy="749873"/>
          </a:xfrm>
          <a:prstGeom prst="rect">
            <a:avLst/>
          </a:prstGeom>
        </p:spPr>
      </p:pic>
    </p:spTree>
    <p:extLst>
      <p:ext uri="{BB962C8B-B14F-4D97-AF65-F5344CB8AC3E}">
        <p14:creationId xmlns:p14="http://schemas.microsoft.com/office/powerpoint/2010/main" val="2641006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8BF21F-9368-3B88-6FF8-9F303F521CD5}"/>
              </a:ext>
            </a:extLst>
          </p:cNvPr>
          <p:cNvSpPr>
            <a:spLocks noGrp="1"/>
          </p:cNvSpPr>
          <p:nvPr>
            <p:ph type="title"/>
          </p:nvPr>
        </p:nvSpPr>
        <p:spPr>
          <a:xfrm>
            <a:off x="838200" y="365126"/>
            <a:ext cx="10515600" cy="577554"/>
          </a:xfrm>
          <a:solidFill>
            <a:schemeClr val="accent6">
              <a:lumMod val="40000"/>
              <a:lumOff val="60000"/>
            </a:schemeClr>
          </a:solidFill>
        </p:spPr>
        <p:txBody>
          <a:bodyPr>
            <a:noAutofit/>
          </a:bodyPr>
          <a:lstStyle/>
          <a:p>
            <a:pPr algn="ctr">
              <a:lnSpc>
                <a:spcPct val="115000"/>
              </a:lnSpc>
              <a:spcAft>
                <a:spcPts val="1000"/>
              </a:spcAft>
            </a:pPr>
            <a:r>
              <a:rPr lang="cs-CZ" sz="3200" b="1" dirty="0">
                <a:effectLst/>
                <a:latin typeface="+mn-lt"/>
                <a:cs typeface="Times New Roman" panose="02020603050405020304" pitchFamily="18" charset="0"/>
              </a:rPr>
              <a:t>Novela zákona o hnojivech</a:t>
            </a:r>
          </a:p>
        </p:txBody>
      </p:sp>
      <p:sp>
        <p:nvSpPr>
          <p:cNvPr id="3" name="Zástupný obsah 2">
            <a:extLst>
              <a:ext uri="{FF2B5EF4-FFF2-40B4-BE49-F238E27FC236}">
                <a16:creationId xmlns:a16="http://schemas.microsoft.com/office/drawing/2014/main" id="{E85909A1-B887-4C88-C038-47A4B6B4C0ED}"/>
              </a:ext>
            </a:extLst>
          </p:cNvPr>
          <p:cNvSpPr>
            <a:spLocks noGrp="1"/>
          </p:cNvSpPr>
          <p:nvPr>
            <p:ph sz="half" idx="1"/>
          </p:nvPr>
        </p:nvSpPr>
        <p:spPr>
          <a:xfrm>
            <a:off x="846841" y="942680"/>
            <a:ext cx="10515600" cy="5732440"/>
          </a:xfrm>
        </p:spPr>
        <p:txBody>
          <a:bodyPr wrap="square">
            <a:normAutofit/>
          </a:bodyPr>
          <a:lstStyle/>
          <a:p>
            <a:pPr marL="0" marR="0" lvl="2" indent="0" algn="ctr" defTabSz="914400" rtl="0" eaLnBrk="0" fontAlgn="base" latinLnBrk="0" hangingPunct="0">
              <a:lnSpc>
                <a:spcPct val="100000"/>
              </a:lnSpc>
              <a:spcBef>
                <a:spcPts val="2400"/>
              </a:spcBef>
              <a:buClrTx/>
              <a:buSzTx/>
              <a:buNone/>
              <a:tabLst/>
              <a:defRPr/>
            </a:pPr>
            <a:r>
              <a:rPr lang="cs-CZ" altLang="cs-CZ" sz="1800" dirty="0">
                <a:solidFill>
                  <a:srgbClr val="000000"/>
                </a:solidFill>
                <a:latin typeface="Times New Roman" panose="02020603050405020304" pitchFamily="18" charset="0"/>
                <a:cs typeface="Times New Roman" panose="02020603050405020304" pitchFamily="18" charset="0"/>
              </a:rPr>
              <a:t>      </a:t>
            </a:r>
            <a:endParaRPr lang="cs-CZ" altLang="cs-CZ" sz="2800" b="1" dirty="0">
              <a:solidFill>
                <a:srgbClr val="FF0000"/>
              </a:solidFill>
              <a:cs typeface="Times New Roman" panose="02020603050405020304" pitchFamily="18" charset="0"/>
            </a:endParaRPr>
          </a:p>
          <a:p>
            <a:pPr marL="0" lvl="2" indent="0" eaLnBrk="0" fontAlgn="base" hangingPunct="0">
              <a:lnSpc>
                <a:spcPct val="100000"/>
              </a:lnSpc>
              <a:spcBef>
                <a:spcPct val="0"/>
              </a:spcBef>
              <a:buNone/>
              <a:defRPr/>
            </a:pPr>
            <a:r>
              <a:rPr lang="cs-CZ" altLang="cs-CZ" sz="2400" b="1" dirty="0">
                <a:cs typeface="Times New Roman" panose="02020603050405020304" pitchFamily="18" charset="0"/>
              </a:rPr>
              <a:t>§ 9 odst. 7 - Používání hnojiv</a:t>
            </a:r>
          </a:p>
          <a:p>
            <a:pPr marL="0" marR="0" lvl="2" indent="0" algn="l" defTabSz="914400" rtl="0" eaLnBrk="0" fontAlgn="base" latinLnBrk="0" hangingPunct="0">
              <a:lnSpc>
                <a:spcPct val="100000"/>
              </a:lnSpc>
              <a:spcBef>
                <a:spcPct val="0"/>
              </a:spcBef>
              <a:spcAft>
                <a:spcPts val="600"/>
              </a:spcAft>
              <a:buClrTx/>
              <a:buSzTx/>
              <a:buNone/>
              <a:tabLst/>
              <a:defRPr/>
            </a:pPr>
            <a:r>
              <a:rPr lang="cs-CZ" altLang="cs-CZ" sz="2200" dirty="0">
                <a:cs typeface="Times New Roman" panose="02020603050405020304" pitchFamily="18" charset="0"/>
              </a:rPr>
              <a:t>Zemědělští podnikatelé jsou povinni vést evidenci o:</a:t>
            </a:r>
          </a:p>
          <a:p>
            <a:pPr marL="0" marR="0" lvl="2" indent="0" algn="l" defTabSz="914400" rtl="0" eaLnBrk="0" fontAlgn="base" latinLnBrk="0" hangingPunct="0">
              <a:lnSpc>
                <a:spcPct val="100000"/>
              </a:lnSpc>
              <a:spcBef>
                <a:spcPct val="0"/>
              </a:spcBef>
              <a:spcAft>
                <a:spcPts val="600"/>
              </a:spcAft>
              <a:buClrTx/>
              <a:buSzTx/>
              <a:buNone/>
              <a:tabLst/>
              <a:defRPr/>
            </a:pPr>
            <a:endParaRPr lang="cs-CZ" altLang="cs-CZ" dirty="0">
              <a:cs typeface="Times New Roman" panose="02020603050405020304" pitchFamily="18" charset="0"/>
            </a:endParaRPr>
          </a:p>
          <a:p>
            <a:pPr marL="0" lvl="2" indent="0" algn="just" eaLnBrk="0" fontAlgn="base" hangingPunct="0">
              <a:lnSpc>
                <a:spcPct val="100000"/>
              </a:lnSpc>
              <a:spcBef>
                <a:spcPct val="0"/>
              </a:spcBef>
              <a:spcAft>
                <a:spcPts val="600"/>
              </a:spcAft>
              <a:buNone/>
              <a:defRPr/>
            </a:pPr>
            <a:endParaRPr lang="cs-CZ" i="1" dirty="0">
              <a:effectLst/>
              <a:latin typeface="Arial" panose="020B0604020202020204" pitchFamily="34" charset="0"/>
              <a:ea typeface="Calibri" panose="020F0502020204030204" pitchFamily="34" charset="0"/>
              <a:cs typeface="Times New Roman" panose="02020603050405020304" pitchFamily="18" charset="0"/>
            </a:endParaRPr>
          </a:p>
          <a:p>
            <a:pPr marL="0" lvl="2" indent="0" algn="just" eaLnBrk="0" fontAlgn="base" hangingPunct="0">
              <a:lnSpc>
                <a:spcPct val="100000"/>
              </a:lnSpc>
              <a:spcBef>
                <a:spcPct val="0"/>
              </a:spcBef>
              <a:spcAft>
                <a:spcPts val="600"/>
              </a:spcAft>
              <a:buNone/>
              <a:defRPr/>
            </a:pPr>
            <a:endParaRPr lang="cs-CZ" i="1" dirty="0">
              <a:latin typeface="Arial" panose="020B0604020202020204" pitchFamily="34" charset="0"/>
              <a:ea typeface="Calibri" panose="020F0502020204030204" pitchFamily="34" charset="0"/>
              <a:cs typeface="Times New Roman" panose="02020603050405020304" pitchFamily="18" charset="0"/>
            </a:endParaRPr>
          </a:p>
          <a:p>
            <a:pPr marL="0" marR="0" lvl="2" indent="0" algn="l" defTabSz="914400" rtl="0" eaLnBrk="0" fontAlgn="base" latinLnBrk="0" hangingPunct="0">
              <a:lnSpc>
                <a:spcPct val="100000"/>
              </a:lnSpc>
              <a:spcBef>
                <a:spcPts val="600"/>
              </a:spcBef>
              <a:spcAft>
                <a:spcPts val="1200"/>
              </a:spcAft>
              <a:buClrTx/>
              <a:buSzTx/>
              <a:buNone/>
              <a:tabLst/>
              <a:defRPr/>
            </a:pPr>
            <a:endParaRPr lang="cs-CZ" dirty="0">
              <a:ea typeface="Calibri" panose="020F0502020204030204" pitchFamily="34" charset="0"/>
              <a:cs typeface="Arial" panose="020B0604020202020204" pitchFamily="34" charset="0"/>
            </a:endParaRPr>
          </a:p>
          <a:p>
            <a:pPr marL="285750" marR="0" lvl="2" indent="-285750" algn="l" defTabSz="914400" rtl="0" eaLnBrk="0" fontAlgn="base" latinLnBrk="0" hangingPunct="0">
              <a:lnSpc>
                <a:spcPct val="100000"/>
              </a:lnSpc>
              <a:spcBef>
                <a:spcPts val="600"/>
              </a:spcBef>
              <a:spcAft>
                <a:spcPts val="1200"/>
              </a:spcAft>
              <a:buClrTx/>
              <a:buSzTx/>
              <a:buFont typeface="Wingdings" panose="05000000000000000000" pitchFamily="2" charset="2"/>
              <a:buChar char="§"/>
              <a:tabLst/>
              <a:defRPr/>
            </a:pPr>
            <a:r>
              <a:rPr lang="cs-CZ" dirty="0">
                <a:ea typeface="Calibri" panose="020F0502020204030204" pitchFamily="34" charset="0"/>
                <a:cs typeface="Arial" panose="020B0604020202020204" pitchFamily="34" charset="0"/>
              </a:rPr>
              <a:t>Nově se do evidence budou uvádět výnosy pouze u plodin sklízených na orné půdě (kultury R, G, příp. U)</a:t>
            </a:r>
          </a:p>
          <a:p>
            <a:pPr marL="285750" lvl="2" indent="-285750" eaLnBrk="0" fontAlgn="base" hangingPunct="0">
              <a:lnSpc>
                <a:spcPct val="100000"/>
              </a:lnSpc>
              <a:spcBef>
                <a:spcPct val="0"/>
              </a:spcBef>
              <a:spcAft>
                <a:spcPts val="1200"/>
              </a:spcAft>
              <a:buFont typeface="Wingdings" panose="05000000000000000000" pitchFamily="2" charset="2"/>
              <a:buChar char="§"/>
              <a:defRPr/>
            </a:pPr>
            <a:r>
              <a:rPr lang="cs-CZ" dirty="0">
                <a:ea typeface="Calibri" panose="020F0502020204030204" pitchFamily="34" charset="0"/>
                <a:cs typeface="Arial" panose="020B0604020202020204" pitchFamily="34" charset="0"/>
              </a:rPr>
              <a:t>Snižování administrativní zátěže zemědělců u pěstitelů ovoce, vinné révy a zeleniny</a:t>
            </a:r>
          </a:p>
          <a:p>
            <a:pPr marL="285750" lvl="2" indent="-285750" eaLnBrk="0" fontAlgn="base" hangingPunct="0">
              <a:lnSpc>
                <a:spcPct val="100000"/>
              </a:lnSpc>
              <a:spcBef>
                <a:spcPct val="0"/>
              </a:spcBef>
              <a:spcAft>
                <a:spcPts val="600"/>
              </a:spcAft>
              <a:buFont typeface="Wingdings" panose="05000000000000000000" pitchFamily="2" charset="2"/>
              <a:buChar char="§"/>
              <a:defRPr/>
            </a:pPr>
            <a:r>
              <a:rPr lang="cs-CZ" dirty="0">
                <a:ea typeface="Calibri" panose="020F0502020204030204" pitchFamily="34" charset="0"/>
                <a:cs typeface="Arial" panose="020B0604020202020204" pitchFamily="34" charset="0"/>
              </a:rPr>
              <a:t>Výnosy se nově nemusí uvádět ani u plodin pěstovaných pro účely výzkumu, vývoje a pokusnictví</a:t>
            </a:r>
          </a:p>
          <a:p>
            <a:pPr marL="285750" marR="0" lvl="2"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
              <a:tabLst/>
              <a:defRPr/>
            </a:pPr>
            <a:endParaRPr lang="cs-CZ" altLang="cs-CZ" sz="1800" dirty="0">
              <a:latin typeface="Arial" panose="020B0604020202020204" pitchFamily="34" charset="0"/>
              <a:ea typeface="Calibri" panose="020F0502020204030204" pitchFamily="34" charset="0"/>
            </a:endParaRPr>
          </a:p>
          <a:p>
            <a:pPr marL="0" marR="0" lvl="2" indent="0" algn="l" defTabSz="914400" rtl="0" eaLnBrk="0" fontAlgn="base" latinLnBrk="0" hangingPunct="0">
              <a:lnSpc>
                <a:spcPct val="100000"/>
              </a:lnSpc>
              <a:spcBef>
                <a:spcPct val="0"/>
              </a:spcBef>
              <a:spcAft>
                <a:spcPts val="600"/>
              </a:spcAft>
              <a:buClrTx/>
              <a:buSzTx/>
              <a:buNone/>
              <a:tabLst/>
              <a:defRPr/>
            </a:pPr>
            <a:endParaRPr lang="cs-CZ" altLang="cs-CZ" sz="1800" dirty="0">
              <a:latin typeface="Arial" panose="020B0604020202020204" pitchFamily="34" charset="0"/>
              <a:ea typeface="Calibri" panose="020F0502020204030204" pitchFamily="34" charset="0"/>
            </a:endParaRPr>
          </a:p>
          <a:p>
            <a:pPr marL="0" indent="0">
              <a:buNone/>
            </a:pPr>
            <a:endParaRPr lang="cs-CZ" dirty="0"/>
          </a:p>
        </p:txBody>
      </p:sp>
      <p:sp>
        <p:nvSpPr>
          <p:cNvPr id="5" name="TextovéPole 4">
            <a:extLst>
              <a:ext uri="{FF2B5EF4-FFF2-40B4-BE49-F238E27FC236}">
                <a16:creationId xmlns:a16="http://schemas.microsoft.com/office/drawing/2014/main" id="{E056761F-A4D2-5A6D-0668-847839A33CBA}"/>
              </a:ext>
            </a:extLst>
          </p:cNvPr>
          <p:cNvSpPr txBox="1"/>
          <p:nvPr/>
        </p:nvSpPr>
        <p:spPr>
          <a:xfrm>
            <a:off x="855482" y="2124150"/>
            <a:ext cx="10515600" cy="1015663"/>
          </a:xfrm>
          <a:prstGeom prst="rect">
            <a:avLst/>
          </a:prstGeom>
          <a:solidFill>
            <a:schemeClr val="accent2">
              <a:lumMod val="20000"/>
              <a:lumOff val="80000"/>
            </a:schemeClr>
          </a:solidFill>
          <a:ln w="19050">
            <a:noFill/>
          </a:ln>
        </p:spPr>
        <p:txBody>
          <a:bodyPr wrap="square" rtlCol="0" anchor="ctr" anchorCtr="0">
            <a:spAutoFit/>
          </a:bodyPr>
          <a:lstStyle/>
          <a:p>
            <a:pPr algn="just"/>
            <a:r>
              <a:rPr lang="cs-CZ" sz="2000" dirty="0">
                <a:latin typeface="Arial" panose="020B0604020202020204" pitchFamily="34" charset="0"/>
                <a:ea typeface="Calibri" panose="020F0502020204030204" pitchFamily="34" charset="0"/>
                <a:cs typeface="Times New Roman" panose="02020603050405020304" pitchFamily="18" charset="0"/>
              </a:rPr>
              <a:t>Výnosu sklizeného hlavního a vedlejšího produktu,</a:t>
            </a:r>
            <a:r>
              <a:rPr lang="cs-CZ" sz="2000" b="1" dirty="0">
                <a:latin typeface="Arial" panose="020B0604020202020204" pitchFamily="34" charset="0"/>
                <a:ea typeface="Calibri" panose="020F0502020204030204" pitchFamily="34" charset="0"/>
                <a:cs typeface="Times New Roman" panose="02020603050405020304" pitchFamily="18" charset="0"/>
              </a:rPr>
              <a:t> </a:t>
            </a:r>
            <a:r>
              <a:rPr lang="cs-CZ" sz="20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jedná-li se o plodinu pěstovanou na orné půdě</a:t>
            </a:r>
            <a:r>
              <a:rPr lang="cs-CZ" sz="20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cs-CZ" sz="2000" dirty="0">
                <a:latin typeface="Arial" panose="020B0604020202020204" pitchFamily="34" charset="0"/>
                <a:ea typeface="Calibri" panose="020F0502020204030204" pitchFamily="34" charset="0"/>
                <a:cs typeface="Times New Roman" panose="02020603050405020304" pitchFamily="18" charset="0"/>
              </a:rPr>
              <a:t>podle evidence využití půdy podle uživatelských vztahů </a:t>
            </a:r>
            <a:r>
              <a:rPr lang="cs-CZ" sz="20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s výjimkou plodin pěstovaných pro účely výzkumu, vývoje a pokusnictví.</a:t>
            </a:r>
            <a:endParaRPr lang="cs-CZ" sz="2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36083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8BF21F-9368-3B88-6FF8-9F303F521CD5}"/>
              </a:ext>
            </a:extLst>
          </p:cNvPr>
          <p:cNvSpPr>
            <a:spLocks noGrp="1"/>
          </p:cNvSpPr>
          <p:nvPr>
            <p:ph type="title"/>
          </p:nvPr>
        </p:nvSpPr>
        <p:spPr>
          <a:xfrm>
            <a:off x="838200" y="365126"/>
            <a:ext cx="10515600" cy="577554"/>
          </a:xfrm>
          <a:solidFill>
            <a:schemeClr val="accent6">
              <a:lumMod val="40000"/>
              <a:lumOff val="60000"/>
            </a:schemeClr>
          </a:solidFill>
        </p:spPr>
        <p:txBody>
          <a:bodyPr>
            <a:noAutofit/>
          </a:bodyPr>
          <a:lstStyle/>
          <a:p>
            <a:pPr algn="ctr">
              <a:lnSpc>
                <a:spcPct val="115000"/>
              </a:lnSpc>
              <a:spcAft>
                <a:spcPts val="1000"/>
              </a:spcAft>
            </a:pPr>
            <a:r>
              <a:rPr lang="pt-BR" sz="3200" b="1" dirty="0">
                <a:effectLst/>
                <a:latin typeface="+mn-lt"/>
                <a:cs typeface="Times New Roman" panose="02020603050405020304" pitchFamily="18" charset="0"/>
              </a:rPr>
              <a:t>Zákon č. 254/2001 Sb., o vodách</a:t>
            </a:r>
            <a:endParaRPr lang="cs-CZ" sz="3200" b="1" dirty="0">
              <a:effectLst/>
              <a:latin typeface="+mn-lt"/>
              <a:cs typeface="Times New Roman" panose="02020603050405020304" pitchFamily="18" charset="0"/>
            </a:endParaRPr>
          </a:p>
        </p:txBody>
      </p:sp>
      <p:sp>
        <p:nvSpPr>
          <p:cNvPr id="9" name="TextovéPole 8">
            <a:extLst>
              <a:ext uri="{FF2B5EF4-FFF2-40B4-BE49-F238E27FC236}">
                <a16:creationId xmlns:a16="http://schemas.microsoft.com/office/drawing/2014/main" id="{4630C8AE-EC68-9763-07AE-4C0138CA36F6}"/>
              </a:ext>
            </a:extLst>
          </p:cNvPr>
          <p:cNvSpPr txBox="1"/>
          <p:nvPr/>
        </p:nvSpPr>
        <p:spPr>
          <a:xfrm>
            <a:off x="838200" y="1137920"/>
            <a:ext cx="10515600" cy="5586145"/>
          </a:xfrm>
          <a:prstGeom prst="rect">
            <a:avLst/>
          </a:prstGeom>
          <a:noFill/>
        </p:spPr>
        <p:txBody>
          <a:bodyPr wrap="square" rtlCol="0">
            <a:spAutoFit/>
          </a:bodyPr>
          <a:lstStyle/>
          <a:p>
            <a:pPr>
              <a:spcBef>
                <a:spcPts val="600"/>
              </a:spcBef>
            </a:pPr>
            <a:r>
              <a:rPr lang="cs-CZ" sz="2400" b="1" dirty="0">
                <a:latin typeface="Calibri" panose="020F0502020204030204" pitchFamily="34" charset="0"/>
              </a:rPr>
              <a:t>§ 39 odst. 2 písm. a) Povinnost vkládání digitalizovaných HP do ISPOP</a:t>
            </a:r>
          </a:p>
          <a:p>
            <a:pPr>
              <a:spcBef>
                <a:spcPts val="600"/>
              </a:spcBef>
            </a:pPr>
            <a:r>
              <a:rPr lang="cs-CZ" sz="2400" dirty="0">
                <a:latin typeface="Calibri" panose="020F0502020204030204" pitchFamily="34" charset="0"/>
              </a:rPr>
              <a:t>    – nové HP – ihned, po schválení vodoprávním úřadem (od 1.8.2024/možnost </a:t>
            </a:r>
          </a:p>
          <a:p>
            <a:pPr>
              <a:spcBef>
                <a:spcPts val="600"/>
              </a:spcBef>
            </a:pPr>
            <a:r>
              <a:rPr lang="cs-CZ" sz="2400" dirty="0">
                <a:latin typeface="Calibri" panose="020F0502020204030204" pitchFamily="34" charset="0"/>
              </a:rPr>
              <a:t>       vkládání </a:t>
            </a:r>
            <a:r>
              <a:rPr lang="cs-CZ" sz="2400" b="1" dirty="0">
                <a:latin typeface="Calibri" panose="020F0502020204030204" pitchFamily="34" charset="0"/>
              </a:rPr>
              <a:t>od 1.12.2024</a:t>
            </a:r>
            <a:r>
              <a:rPr lang="cs-CZ" sz="2400" dirty="0">
                <a:latin typeface="Calibri" panose="020F0502020204030204" pitchFamily="34" charset="0"/>
              </a:rPr>
              <a:t>)</a:t>
            </a:r>
          </a:p>
          <a:p>
            <a:pPr>
              <a:spcBef>
                <a:spcPts val="600"/>
              </a:spcBef>
            </a:pPr>
            <a:r>
              <a:rPr lang="cs-CZ" sz="2400" dirty="0">
                <a:latin typeface="Calibri" panose="020F0502020204030204" pitchFamily="34" charset="0"/>
              </a:rPr>
              <a:t>    – staré HP – povinnost aktualizace nejpozději </a:t>
            </a:r>
            <a:r>
              <a:rPr lang="cs-CZ" sz="2400" b="1" dirty="0">
                <a:latin typeface="Calibri" panose="020F0502020204030204" pitchFamily="34" charset="0"/>
              </a:rPr>
              <a:t>do 31.12.2026</a:t>
            </a:r>
          </a:p>
          <a:p>
            <a:pPr>
              <a:spcBef>
                <a:spcPts val="600"/>
              </a:spcBef>
            </a:pPr>
            <a:r>
              <a:rPr lang="cs-CZ" sz="2400" dirty="0"/>
              <a:t>Informace k ohlašování havarijních plánů jsou k dispozici ve </a:t>
            </a:r>
            <a:r>
              <a:rPr lang="cs-CZ" sz="2400" dirty="0">
                <a:hlinkClick r:id="rId3"/>
              </a:rPr>
              <a:t>Sdělení MŽP</a:t>
            </a:r>
            <a:endParaRPr lang="cs-CZ" sz="2400" dirty="0"/>
          </a:p>
          <a:p>
            <a:pPr>
              <a:spcBef>
                <a:spcPts val="600"/>
              </a:spcBef>
            </a:pPr>
            <a:endParaRPr lang="cs-CZ" sz="2400" dirty="0"/>
          </a:p>
          <a:p>
            <a:pPr>
              <a:spcBef>
                <a:spcPts val="600"/>
              </a:spcBef>
            </a:pPr>
            <a:r>
              <a:rPr lang="cs-CZ" sz="2400" b="1" dirty="0"/>
              <a:t>Novela zákona 70/2025 s účinností od 1.4.2025</a:t>
            </a:r>
          </a:p>
          <a:p>
            <a:pPr algn="just">
              <a:spcBef>
                <a:spcPts val="600"/>
              </a:spcBef>
            </a:pPr>
            <a:r>
              <a:rPr lang="cs-CZ" sz="2400" dirty="0"/>
              <a:t>Nevztahuje se na havarijní plán vypracovaný pro závadnou látku statkové hnojivo, je-li v kterémkoliv okamžiku nakládáno </a:t>
            </a:r>
            <a:r>
              <a:rPr lang="cs-CZ" sz="2400" b="1" dirty="0"/>
              <a:t>s tuhým statkovým hnojivem v celkovém množství </a:t>
            </a:r>
            <a:r>
              <a:rPr lang="cs-CZ" sz="2400" b="1" u="sng" dirty="0"/>
              <a:t>do 400 t </a:t>
            </a:r>
            <a:r>
              <a:rPr lang="cs-CZ" sz="2400" dirty="0"/>
              <a:t>včetně nebo s </a:t>
            </a:r>
            <a:r>
              <a:rPr lang="cs-CZ" sz="2400" b="1" dirty="0"/>
              <a:t>tekutým statkovým hnojivem v celkovém množství </a:t>
            </a:r>
            <a:r>
              <a:rPr lang="cs-CZ" sz="2400" b="1" u="sng" dirty="0"/>
              <a:t>do 200 t </a:t>
            </a:r>
            <a:r>
              <a:rPr lang="cs-CZ" sz="2400" b="1" dirty="0"/>
              <a:t>včetně.</a:t>
            </a:r>
          </a:p>
          <a:p>
            <a:pPr>
              <a:spcBef>
                <a:spcPts val="600"/>
              </a:spcBef>
            </a:pPr>
            <a:endParaRPr lang="cs-CZ" sz="2400" dirty="0"/>
          </a:p>
          <a:p>
            <a:pPr>
              <a:spcBef>
                <a:spcPts val="600"/>
              </a:spcBef>
            </a:pPr>
            <a:endParaRPr lang="cs-CZ" sz="2400" dirty="0"/>
          </a:p>
        </p:txBody>
      </p:sp>
    </p:spTree>
    <p:extLst>
      <p:ext uri="{BB962C8B-B14F-4D97-AF65-F5344CB8AC3E}">
        <p14:creationId xmlns:p14="http://schemas.microsoft.com/office/powerpoint/2010/main" val="26856683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8BF21F-9368-3B88-6FF8-9F303F521CD5}"/>
              </a:ext>
            </a:extLst>
          </p:cNvPr>
          <p:cNvSpPr>
            <a:spLocks noGrp="1"/>
          </p:cNvSpPr>
          <p:nvPr>
            <p:ph type="title"/>
          </p:nvPr>
        </p:nvSpPr>
        <p:spPr>
          <a:xfrm>
            <a:off x="838200" y="365126"/>
            <a:ext cx="10515600" cy="577554"/>
          </a:xfrm>
          <a:solidFill>
            <a:schemeClr val="accent6">
              <a:lumMod val="40000"/>
              <a:lumOff val="60000"/>
            </a:schemeClr>
          </a:solidFill>
        </p:spPr>
        <p:txBody>
          <a:bodyPr>
            <a:noAutofit/>
          </a:bodyPr>
          <a:lstStyle/>
          <a:p>
            <a:pPr algn="ctr">
              <a:lnSpc>
                <a:spcPct val="115000"/>
              </a:lnSpc>
              <a:spcAft>
                <a:spcPts val="1000"/>
              </a:spcAft>
            </a:pPr>
            <a:r>
              <a:rPr lang="pt-BR" sz="3200" b="1" dirty="0">
                <a:effectLst/>
                <a:latin typeface="+mn-lt"/>
                <a:cs typeface="Times New Roman" panose="02020603050405020304" pitchFamily="18" charset="0"/>
              </a:rPr>
              <a:t>Zákon č. 254/2001 Sb., o vodách</a:t>
            </a:r>
            <a:endParaRPr lang="cs-CZ" sz="3200" b="1" dirty="0">
              <a:effectLst/>
              <a:latin typeface="+mn-lt"/>
              <a:cs typeface="Times New Roman" panose="02020603050405020304" pitchFamily="18" charset="0"/>
            </a:endParaRPr>
          </a:p>
        </p:txBody>
      </p:sp>
      <p:sp>
        <p:nvSpPr>
          <p:cNvPr id="9" name="TextovéPole 8">
            <a:extLst>
              <a:ext uri="{FF2B5EF4-FFF2-40B4-BE49-F238E27FC236}">
                <a16:creationId xmlns:a16="http://schemas.microsoft.com/office/drawing/2014/main" id="{4630C8AE-EC68-9763-07AE-4C0138CA36F6}"/>
              </a:ext>
            </a:extLst>
          </p:cNvPr>
          <p:cNvSpPr txBox="1"/>
          <p:nvPr/>
        </p:nvSpPr>
        <p:spPr>
          <a:xfrm>
            <a:off x="838200" y="1137920"/>
            <a:ext cx="10515600" cy="5586145"/>
          </a:xfrm>
          <a:prstGeom prst="rect">
            <a:avLst/>
          </a:prstGeom>
          <a:noFill/>
        </p:spPr>
        <p:txBody>
          <a:bodyPr wrap="square" rtlCol="0">
            <a:spAutoFit/>
          </a:bodyPr>
          <a:lstStyle/>
          <a:p>
            <a:pPr>
              <a:spcBef>
                <a:spcPts val="600"/>
              </a:spcBef>
            </a:pPr>
            <a:r>
              <a:rPr lang="cs-CZ" sz="2400" b="1" dirty="0">
                <a:latin typeface="Calibri" panose="020F0502020204030204" pitchFamily="34" charset="0"/>
              </a:rPr>
              <a:t>§ 39 odst. 2 písm. a) Povinnost vkládání digitalizovaných HP do ISPOP</a:t>
            </a:r>
          </a:p>
          <a:p>
            <a:pPr>
              <a:spcBef>
                <a:spcPts val="600"/>
              </a:spcBef>
            </a:pPr>
            <a:r>
              <a:rPr lang="cs-CZ" sz="2400" dirty="0">
                <a:latin typeface="Calibri" panose="020F0502020204030204" pitchFamily="34" charset="0"/>
              </a:rPr>
              <a:t>    – nové HP – ihned, po schválení vodoprávním úřadem (od 1.8.2024/možnost </a:t>
            </a:r>
          </a:p>
          <a:p>
            <a:pPr>
              <a:spcBef>
                <a:spcPts val="600"/>
              </a:spcBef>
            </a:pPr>
            <a:r>
              <a:rPr lang="cs-CZ" sz="2400" dirty="0">
                <a:latin typeface="Calibri" panose="020F0502020204030204" pitchFamily="34" charset="0"/>
              </a:rPr>
              <a:t>       vkládání </a:t>
            </a:r>
            <a:r>
              <a:rPr lang="cs-CZ" sz="2400" b="1" dirty="0">
                <a:latin typeface="Calibri" panose="020F0502020204030204" pitchFamily="34" charset="0"/>
              </a:rPr>
              <a:t>od 1.12.2024</a:t>
            </a:r>
            <a:r>
              <a:rPr lang="cs-CZ" sz="2400" dirty="0">
                <a:latin typeface="Calibri" panose="020F0502020204030204" pitchFamily="34" charset="0"/>
              </a:rPr>
              <a:t>)</a:t>
            </a:r>
          </a:p>
          <a:p>
            <a:pPr>
              <a:spcBef>
                <a:spcPts val="600"/>
              </a:spcBef>
            </a:pPr>
            <a:r>
              <a:rPr lang="cs-CZ" sz="2400" dirty="0">
                <a:latin typeface="Calibri" panose="020F0502020204030204" pitchFamily="34" charset="0"/>
              </a:rPr>
              <a:t>    – staré HP – povinnost aktualizace nejpozději </a:t>
            </a:r>
            <a:r>
              <a:rPr lang="cs-CZ" sz="2400" b="1" dirty="0">
                <a:latin typeface="Calibri" panose="020F0502020204030204" pitchFamily="34" charset="0"/>
              </a:rPr>
              <a:t>do 31.12.2026</a:t>
            </a:r>
          </a:p>
          <a:p>
            <a:pPr>
              <a:spcBef>
                <a:spcPts val="600"/>
              </a:spcBef>
            </a:pPr>
            <a:r>
              <a:rPr lang="cs-CZ" sz="2400" dirty="0"/>
              <a:t>Informace k ohlašování havarijních plánů jsou k dispozici ve </a:t>
            </a:r>
            <a:r>
              <a:rPr lang="cs-CZ" sz="2400" dirty="0">
                <a:hlinkClick r:id="rId3"/>
              </a:rPr>
              <a:t>Sdělení MŽP</a:t>
            </a:r>
            <a:endParaRPr lang="cs-CZ" sz="2400" dirty="0"/>
          </a:p>
          <a:p>
            <a:pPr>
              <a:spcBef>
                <a:spcPts val="600"/>
              </a:spcBef>
            </a:pPr>
            <a:endParaRPr lang="cs-CZ" sz="2400" dirty="0"/>
          </a:p>
          <a:p>
            <a:pPr>
              <a:spcBef>
                <a:spcPts val="600"/>
              </a:spcBef>
            </a:pPr>
            <a:r>
              <a:rPr lang="cs-CZ" sz="2400" b="1" dirty="0"/>
              <a:t>Novela zákona 70/2025 s účinností od 1.4.2025</a:t>
            </a:r>
          </a:p>
          <a:p>
            <a:pPr algn="just">
              <a:spcBef>
                <a:spcPts val="600"/>
              </a:spcBef>
            </a:pPr>
            <a:r>
              <a:rPr lang="cs-CZ" sz="2400" dirty="0"/>
              <a:t>Nevztahuje se na havarijní plán vypracovaný pro závadnou látku statkové hnojivo, je-li v kterémkoliv okamžiku nakládáno </a:t>
            </a:r>
            <a:r>
              <a:rPr lang="cs-CZ" sz="2400" b="1" dirty="0"/>
              <a:t>s tuhým statkovým hnojivem v celkovém množství </a:t>
            </a:r>
            <a:r>
              <a:rPr lang="cs-CZ" sz="2400" b="1" u="sng" dirty="0"/>
              <a:t>do 400 t </a:t>
            </a:r>
            <a:r>
              <a:rPr lang="cs-CZ" sz="2400" dirty="0"/>
              <a:t>včetně nebo s </a:t>
            </a:r>
            <a:r>
              <a:rPr lang="cs-CZ" sz="2400" b="1" dirty="0"/>
              <a:t>tekutým statkovým hnojivem v celkovém množství </a:t>
            </a:r>
            <a:r>
              <a:rPr lang="cs-CZ" sz="2400" b="1" u="sng" dirty="0"/>
              <a:t>do 200 t </a:t>
            </a:r>
            <a:r>
              <a:rPr lang="cs-CZ" sz="2400" b="1" dirty="0"/>
              <a:t>včetně.</a:t>
            </a:r>
          </a:p>
          <a:p>
            <a:pPr>
              <a:spcBef>
                <a:spcPts val="600"/>
              </a:spcBef>
            </a:pPr>
            <a:endParaRPr lang="cs-CZ" sz="2400" dirty="0"/>
          </a:p>
          <a:p>
            <a:pPr>
              <a:spcBef>
                <a:spcPts val="600"/>
              </a:spcBef>
            </a:pPr>
            <a:endParaRPr lang="cs-CZ" sz="2400" dirty="0"/>
          </a:p>
        </p:txBody>
      </p:sp>
    </p:spTree>
    <p:extLst>
      <p:ext uri="{BB962C8B-B14F-4D97-AF65-F5344CB8AC3E}">
        <p14:creationId xmlns:p14="http://schemas.microsoft.com/office/powerpoint/2010/main" val="18689109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BB9510-B3F6-6825-CDC6-EFB60DB9BE94}"/>
              </a:ext>
            </a:extLst>
          </p:cNvPr>
          <p:cNvSpPr>
            <a:spLocks noGrp="1"/>
          </p:cNvSpPr>
          <p:nvPr>
            <p:ph type="ctrTitle"/>
          </p:nvPr>
        </p:nvSpPr>
        <p:spPr>
          <a:xfrm>
            <a:off x="1354584" y="3989126"/>
            <a:ext cx="9916358" cy="1411550"/>
          </a:xfrm>
        </p:spPr>
        <p:txBody>
          <a:bodyPr wrap="square" anchor="ctr" anchorCtr="1">
            <a:normAutofit/>
          </a:bodyPr>
          <a:lstStyle/>
          <a:p>
            <a:r>
              <a:rPr lang="cs-CZ" sz="3600" b="1" dirty="0">
                <a:solidFill>
                  <a:schemeClr val="accent6">
                    <a:lumMod val="75000"/>
                  </a:schemeClr>
                </a:solidFill>
                <a:latin typeface="Meiryo UI" panose="020B0400000000000000" pitchFamily="34" charset="-128"/>
                <a:ea typeface="Meiryo UI" panose="020B0400000000000000" pitchFamily="34" charset="-128"/>
                <a:cs typeface="Kigelia" panose="020B0502040204020203" pitchFamily="34" charset="0"/>
              </a:rPr>
              <a:t>Ohlašovací povinnost </a:t>
            </a:r>
            <a:br>
              <a:rPr lang="cs-CZ" sz="3600" b="1" dirty="0">
                <a:solidFill>
                  <a:schemeClr val="accent6">
                    <a:lumMod val="75000"/>
                  </a:schemeClr>
                </a:solidFill>
                <a:latin typeface="Meiryo UI" panose="020B0400000000000000" pitchFamily="34" charset="-128"/>
                <a:ea typeface="Meiryo UI" panose="020B0400000000000000" pitchFamily="34" charset="-128"/>
                <a:cs typeface="Kigelia" panose="020B0502040204020203" pitchFamily="34" charset="0"/>
              </a:rPr>
            </a:br>
            <a:r>
              <a:rPr lang="cs-CZ" sz="3600" b="1" dirty="0">
                <a:solidFill>
                  <a:schemeClr val="accent6">
                    <a:lumMod val="75000"/>
                  </a:schemeClr>
                </a:solidFill>
                <a:latin typeface="Meiryo UI" panose="020B0400000000000000" pitchFamily="34" charset="-128"/>
                <a:ea typeface="Meiryo UI" panose="020B0400000000000000" pitchFamily="34" charset="-128"/>
                <a:cs typeface="Kigelia" panose="020B0502040204020203" pitchFamily="34" charset="0"/>
              </a:rPr>
              <a:t>máku setého a technického konopí</a:t>
            </a:r>
            <a:endParaRPr lang="cs-CZ" sz="3600" b="1" dirty="0">
              <a:solidFill>
                <a:schemeClr val="accent6">
                  <a:lumMod val="75000"/>
                </a:schemeClr>
              </a:solidFill>
            </a:endParaRPr>
          </a:p>
        </p:txBody>
      </p:sp>
      <p:sp>
        <p:nvSpPr>
          <p:cNvPr id="4" name="Ovál 3">
            <a:extLst>
              <a:ext uri="{FF2B5EF4-FFF2-40B4-BE49-F238E27FC236}">
                <a16:creationId xmlns:a16="http://schemas.microsoft.com/office/drawing/2014/main" id="{BFEE0830-6BA4-BA29-25A5-87C7E727887D}"/>
              </a:ext>
            </a:extLst>
          </p:cNvPr>
          <p:cNvSpPr/>
          <p:nvPr/>
        </p:nvSpPr>
        <p:spPr>
          <a:xfrm>
            <a:off x="2185777" y="695878"/>
            <a:ext cx="2478820" cy="2325114"/>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vál 4">
            <a:extLst>
              <a:ext uri="{FF2B5EF4-FFF2-40B4-BE49-F238E27FC236}">
                <a16:creationId xmlns:a16="http://schemas.microsoft.com/office/drawing/2014/main" id="{DD74FF05-81AA-D921-2947-A4B2732DA7F2}"/>
              </a:ext>
            </a:extLst>
          </p:cNvPr>
          <p:cNvSpPr/>
          <p:nvPr/>
        </p:nvSpPr>
        <p:spPr>
          <a:xfrm>
            <a:off x="7381594" y="695878"/>
            <a:ext cx="2447336" cy="2325113"/>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5297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8BF21F-9368-3B88-6FF8-9F303F521CD5}"/>
              </a:ext>
            </a:extLst>
          </p:cNvPr>
          <p:cNvSpPr>
            <a:spLocks noGrp="1"/>
          </p:cNvSpPr>
          <p:nvPr>
            <p:ph type="title"/>
          </p:nvPr>
        </p:nvSpPr>
        <p:spPr>
          <a:xfrm>
            <a:off x="838200" y="365126"/>
            <a:ext cx="10515600" cy="577554"/>
          </a:xfrm>
          <a:solidFill>
            <a:schemeClr val="accent6">
              <a:lumMod val="40000"/>
              <a:lumOff val="60000"/>
            </a:schemeClr>
          </a:solidFill>
        </p:spPr>
        <p:txBody>
          <a:bodyPr>
            <a:noAutofit/>
          </a:bodyPr>
          <a:lstStyle/>
          <a:p>
            <a:pPr algn="ctr">
              <a:lnSpc>
                <a:spcPct val="115000"/>
              </a:lnSpc>
              <a:spcAft>
                <a:spcPts val="1000"/>
              </a:spcAft>
            </a:pPr>
            <a:r>
              <a:rPr lang="cs-CZ" sz="3200" b="1" dirty="0">
                <a:effectLst/>
                <a:latin typeface="+mn-lt"/>
                <a:cs typeface="Times New Roman" panose="02020603050405020304" pitchFamily="18" charset="0"/>
              </a:rPr>
              <a:t>Ohlašovací povinnost mák a konopí - LEGISLATIVA</a:t>
            </a:r>
          </a:p>
        </p:txBody>
      </p:sp>
      <p:sp>
        <p:nvSpPr>
          <p:cNvPr id="3" name="Zástupný obsah 2">
            <a:extLst>
              <a:ext uri="{FF2B5EF4-FFF2-40B4-BE49-F238E27FC236}">
                <a16:creationId xmlns:a16="http://schemas.microsoft.com/office/drawing/2014/main" id="{E85909A1-B887-4C88-C038-47A4B6B4C0ED}"/>
              </a:ext>
            </a:extLst>
          </p:cNvPr>
          <p:cNvSpPr>
            <a:spLocks noGrp="1"/>
          </p:cNvSpPr>
          <p:nvPr>
            <p:ph sz="half" idx="1"/>
          </p:nvPr>
        </p:nvSpPr>
        <p:spPr>
          <a:xfrm>
            <a:off x="838200" y="942680"/>
            <a:ext cx="10515600" cy="5732440"/>
          </a:xfrm>
        </p:spPr>
        <p:txBody>
          <a:bodyPr wrap="square">
            <a:normAutofit/>
          </a:bodyPr>
          <a:lstStyle/>
          <a:p>
            <a:pPr marL="0" lvl="2" indent="0" algn="just" eaLnBrk="0" fontAlgn="base" hangingPunct="0">
              <a:lnSpc>
                <a:spcPct val="100000"/>
              </a:lnSpc>
              <a:spcBef>
                <a:spcPts val="0"/>
              </a:spcBef>
              <a:buNone/>
              <a:defRPr/>
            </a:pPr>
            <a:endParaRPr lang="cs-CZ" altLang="cs-CZ" sz="2200" i="1" dirty="0">
              <a:solidFill>
                <a:srgbClr val="000000"/>
              </a:solidFill>
              <a:cs typeface="Times New Roman" panose="02020603050405020304" pitchFamily="18" charset="0"/>
            </a:endParaRPr>
          </a:p>
          <a:p>
            <a:pPr marL="0" marR="0" lvl="2" algn="l" defTabSz="914400" rtl="0" eaLnBrk="0" fontAlgn="base" latinLnBrk="0" hangingPunct="0">
              <a:lnSpc>
                <a:spcPct val="100000"/>
              </a:lnSpc>
              <a:spcBef>
                <a:spcPct val="0"/>
              </a:spcBef>
              <a:spcAft>
                <a:spcPts val="600"/>
              </a:spcAft>
              <a:buClrTx/>
              <a:buSzTx/>
              <a:tabLst/>
              <a:defRPr/>
            </a:pPr>
            <a:endParaRPr lang="cs-CZ" altLang="cs-CZ" sz="2400" dirty="0">
              <a:cs typeface="Times New Roman" panose="02020603050405020304" pitchFamily="18" charset="0"/>
            </a:endParaRPr>
          </a:p>
          <a:p>
            <a:pPr marL="0" indent="0">
              <a:buNone/>
            </a:pPr>
            <a:endParaRPr lang="cs-CZ" dirty="0"/>
          </a:p>
        </p:txBody>
      </p:sp>
      <p:graphicFrame>
        <p:nvGraphicFramePr>
          <p:cNvPr id="5" name="Diagram 4">
            <a:extLst>
              <a:ext uri="{FF2B5EF4-FFF2-40B4-BE49-F238E27FC236}">
                <a16:creationId xmlns:a16="http://schemas.microsoft.com/office/drawing/2014/main" id="{2C9FD75B-3C33-C209-563F-E5BD6974F3AC}"/>
              </a:ext>
            </a:extLst>
          </p:cNvPr>
          <p:cNvGraphicFramePr/>
          <p:nvPr/>
        </p:nvGraphicFramePr>
        <p:xfrm>
          <a:off x="838200" y="1058092"/>
          <a:ext cx="10515600" cy="5055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Šipka: doprava 5">
            <a:extLst>
              <a:ext uri="{FF2B5EF4-FFF2-40B4-BE49-F238E27FC236}">
                <a16:creationId xmlns:a16="http://schemas.microsoft.com/office/drawing/2014/main" id="{766D4AF3-36A2-E7C3-D1CC-EEF12CA428E0}"/>
              </a:ext>
            </a:extLst>
          </p:cNvPr>
          <p:cNvSpPr/>
          <p:nvPr/>
        </p:nvSpPr>
        <p:spPr>
          <a:xfrm flipV="1">
            <a:off x="9091748" y="5133701"/>
            <a:ext cx="457200" cy="65314"/>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Zástupný obsah 2">
            <a:extLst>
              <a:ext uri="{FF2B5EF4-FFF2-40B4-BE49-F238E27FC236}">
                <a16:creationId xmlns:a16="http://schemas.microsoft.com/office/drawing/2014/main" id="{518A9A14-D113-8794-D3C6-4AA3C1E509F1}"/>
              </a:ext>
            </a:extLst>
          </p:cNvPr>
          <p:cNvSpPr txBox="1">
            <a:spLocks/>
          </p:cNvSpPr>
          <p:nvPr/>
        </p:nvSpPr>
        <p:spPr>
          <a:xfrm>
            <a:off x="990600" y="1095080"/>
            <a:ext cx="10515600" cy="5732440"/>
          </a:xfrm>
          <a:prstGeom prst="rect">
            <a:avLst/>
          </a:prstGeom>
        </p:spPr>
        <p:txBody>
          <a:bodyPr vert="horz" wrap="square"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just" eaLnBrk="0" fontAlgn="base" hangingPunct="0">
              <a:lnSpc>
                <a:spcPct val="100000"/>
              </a:lnSpc>
              <a:spcBef>
                <a:spcPts val="0"/>
              </a:spcBef>
              <a:buFont typeface="Arial" panose="020B0604020202020204" pitchFamily="34" charset="0"/>
              <a:buNone/>
              <a:defRPr/>
            </a:pPr>
            <a:endParaRPr lang="cs-CZ" altLang="cs-CZ" sz="2200" i="1">
              <a:solidFill>
                <a:srgbClr val="000000"/>
              </a:solidFill>
              <a:cs typeface="Times New Roman" panose="02020603050405020304" pitchFamily="18" charset="0"/>
            </a:endParaRPr>
          </a:p>
          <a:p>
            <a:pPr marL="0" lvl="2" eaLnBrk="0" fontAlgn="base" hangingPunct="0">
              <a:lnSpc>
                <a:spcPct val="100000"/>
              </a:lnSpc>
              <a:spcBef>
                <a:spcPct val="0"/>
              </a:spcBef>
              <a:spcAft>
                <a:spcPts val="600"/>
              </a:spcAft>
              <a:defRPr/>
            </a:pPr>
            <a:endParaRPr lang="cs-CZ" altLang="cs-CZ" sz="2400">
              <a:cs typeface="Times New Roman" panose="02020603050405020304" pitchFamily="18" charset="0"/>
            </a:endParaRPr>
          </a:p>
          <a:p>
            <a:pPr marL="0" indent="0">
              <a:buFont typeface="Arial" panose="020B0604020202020204" pitchFamily="34" charset="0"/>
              <a:buNone/>
            </a:pPr>
            <a:endParaRPr lang="cs-CZ" dirty="0"/>
          </a:p>
        </p:txBody>
      </p:sp>
    </p:spTree>
    <p:extLst>
      <p:ext uri="{BB962C8B-B14F-4D97-AF65-F5344CB8AC3E}">
        <p14:creationId xmlns:p14="http://schemas.microsoft.com/office/powerpoint/2010/main" val="17907941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E85909A1-B887-4C88-C038-47A4B6B4C0ED}"/>
              </a:ext>
            </a:extLst>
          </p:cNvPr>
          <p:cNvSpPr>
            <a:spLocks noGrp="1"/>
          </p:cNvSpPr>
          <p:nvPr>
            <p:ph sz="half" idx="1"/>
          </p:nvPr>
        </p:nvSpPr>
        <p:spPr>
          <a:xfrm>
            <a:off x="838200" y="942680"/>
            <a:ext cx="10515600" cy="5732440"/>
          </a:xfrm>
        </p:spPr>
        <p:txBody>
          <a:bodyPr wrap="square">
            <a:normAutofit/>
          </a:bodyPr>
          <a:lstStyle/>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p:txBody>
      </p:sp>
      <p:pic>
        <p:nvPicPr>
          <p:cNvPr id="4" name="Obrázek 3">
            <a:extLst>
              <a:ext uri="{FF2B5EF4-FFF2-40B4-BE49-F238E27FC236}">
                <a16:creationId xmlns:a16="http://schemas.microsoft.com/office/drawing/2014/main" id="{3F1BC49E-1E2F-FA78-B6AF-A111ABD117E4}"/>
              </a:ext>
            </a:extLst>
          </p:cNvPr>
          <p:cNvPicPr>
            <a:picLocks noChangeAspect="1"/>
          </p:cNvPicPr>
          <p:nvPr/>
        </p:nvPicPr>
        <p:blipFill>
          <a:blip r:embed="rId3"/>
          <a:stretch>
            <a:fillRect/>
          </a:stretch>
        </p:blipFill>
        <p:spPr>
          <a:xfrm>
            <a:off x="2683747" y="0"/>
            <a:ext cx="6824505" cy="6858000"/>
          </a:xfrm>
          <a:prstGeom prst="rect">
            <a:avLst/>
          </a:prstGeom>
        </p:spPr>
      </p:pic>
    </p:spTree>
    <p:extLst>
      <p:ext uri="{BB962C8B-B14F-4D97-AF65-F5344CB8AC3E}">
        <p14:creationId xmlns:p14="http://schemas.microsoft.com/office/powerpoint/2010/main" val="4490199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8BF21F-9368-3B88-6FF8-9F303F521CD5}"/>
              </a:ext>
            </a:extLst>
          </p:cNvPr>
          <p:cNvSpPr>
            <a:spLocks noGrp="1"/>
          </p:cNvSpPr>
          <p:nvPr>
            <p:ph type="title"/>
          </p:nvPr>
        </p:nvSpPr>
        <p:spPr>
          <a:xfrm>
            <a:off x="838200" y="365126"/>
            <a:ext cx="10515600" cy="577554"/>
          </a:xfrm>
          <a:solidFill>
            <a:schemeClr val="accent6">
              <a:lumMod val="40000"/>
              <a:lumOff val="60000"/>
            </a:schemeClr>
          </a:solidFill>
        </p:spPr>
        <p:txBody>
          <a:bodyPr>
            <a:noAutofit/>
          </a:bodyPr>
          <a:lstStyle/>
          <a:p>
            <a:pPr algn="ctr">
              <a:lnSpc>
                <a:spcPct val="115000"/>
              </a:lnSpc>
              <a:spcAft>
                <a:spcPts val="1000"/>
              </a:spcAft>
            </a:pPr>
            <a:r>
              <a:rPr lang="cs-CZ" sz="3200" b="1" dirty="0">
                <a:effectLst/>
                <a:latin typeface="+mn-lt"/>
                <a:cs typeface="Times New Roman" panose="02020603050405020304" pitchFamily="18" charset="0"/>
              </a:rPr>
              <a:t>Ohlašovací povinnost mák a konopí - LEGISLATIVA</a:t>
            </a:r>
          </a:p>
        </p:txBody>
      </p:sp>
      <p:sp>
        <p:nvSpPr>
          <p:cNvPr id="3" name="Zástupný obsah 2">
            <a:extLst>
              <a:ext uri="{FF2B5EF4-FFF2-40B4-BE49-F238E27FC236}">
                <a16:creationId xmlns:a16="http://schemas.microsoft.com/office/drawing/2014/main" id="{E85909A1-B887-4C88-C038-47A4B6B4C0ED}"/>
              </a:ext>
            </a:extLst>
          </p:cNvPr>
          <p:cNvSpPr>
            <a:spLocks noGrp="1"/>
          </p:cNvSpPr>
          <p:nvPr>
            <p:ph sz="half" idx="1"/>
          </p:nvPr>
        </p:nvSpPr>
        <p:spPr>
          <a:xfrm>
            <a:off x="838200" y="942680"/>
            <a:ext cx="10515600" cy="5732440"/>
          </a:xfrm>
        </p:spPr>
        <p:txBody>
          <a:bodyPr wrap="square">
            <a:normAutofit/>
          </a:bodyPr>
          <a:lstStyle/>
          <a:p>
            <a:pPr marL="0" lvl="2" indent="0" algn="just" eaLnBrk="0" fontAlgn="base" hangingPunct="0">
              <a:lnSpc>
                <a:spcPct val="100000"/>
              </a:lnSpc>
              <a:spcBef>
                <a:spcPts val="0"/>
              </a:spcBef>
              <a:buNone/>
              <a:defRPr/>
            </a:pPr>
            <a:endParaRPr lang="cs-CZ" altLang="cs-CZ" sz="2200" i="1" dirty="0">
              <a:solidFill>
                <a:srgbClr val="000000"/>
              </a:solidFill>
              <a:cs typeface="Times New Roman" panose="02020603050405020304" pitchFamily="18" charset="0"/>
            </a:endParaRPr>
          </a:p>
          <a:p>
            <a:pPr marL="0" marR="0" lvl="2" algn="l" defTabSz="914400" rtl="0" eaLnBrk="0" fontAlgn="base" latinLnBrk="0" hangingPunct="0">
              <a:lnSpc>
                <a:spcPct val="100000"/>
              </a:lnSpc>
              <a:spcBef>
                <a:spcPct val="0"/>
              </a:spcBef>
              <a:spcAft>
                <a:spcPts val="600"/>
              </a:spcAft>
              <a:buClrTx/>
              <a:buSzTx/>
              <a:tabLst/>
              <a:defRPr/>
            </a:pPr>
            <a:endParaRPr lang="cs-CZ" altLang="cs-CZ" sz="2400" dirty="0">
              <a:cs typeface="Times New Roman" panose="02020603050405020304" pitchFamily="18" charset="0"/>
            </a:endParaRPr>
          </a:p>
          <a:p>
            <a:pPr marL="0" indent="0">
              <a:buNone/>
            </a:pPr>
            <a:endParaRPr lang="cs-CZ" dirty="0"/>
          </a:p>
        </p:txBody>
      </p:sp>
      <p:sp>
        <p:nvSpPr>
          <p:cNvPr id="4" name="Zástupný obsah 2">
            <a:extLst>
              <a:ext uri="{FF2B5EF4-FFF2-40B4-BE49-F238E27FC236}">
                <a16:creationId xmlns:a16="http://schemas.microsoft.com/office/drawing/2014/main" id="{518A9A14-D113-8794-D3C6-4AA3C1E509F1}"/>
              </a:ext>
            </a:extLst>
          </p:cNvPr>
          <p:cNvSpPr txBox="1">
            <a:spLocks/>
          </p:cNvSpPr>
          <p:nvPr/>
        </p:nvSpPr>
        <p:spPr>
          <a:xfrm>
            <a:off x="838200" y="1062400"/>
            <a:ext cx="10439400" cy="5732440"/>
          </a:xfrm>
          <a:prstGeom prst="rect">
            <a:avLst/>
          </a:prstGeom>
        </p:spPr>
        <p:txBody>
          <a:bodyPr vert="horz" wrap="square"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ctr" eaLnBrk="0" fontAlgn="base" hangingPunct="0">
              <a:lnSpc>
                <a:spcPct val="100000"/>
              </a:lnSpc>
              <a:spcBef>
                <a:spcPts val="0"/>
              </a:spcBef>
              <a:buFont typeface="Arial" panose="020B0604020202020204" pitchFamily="34" charset="0"/>
              <a:buNone/>
              <a:defRPr/>
            </a:pPr>
            <a:r>
              <a:rPr lang="cs-CZ" altLang="cs-CZ" sz="2200" i="1" dirty="0">
                <a:solidFill>
                  <a:srgbClr val="000000"/>
                </a:solidFill>
                <a:cs typeface="Times New Roman" panose="02020603050405020304" pitchFamily="18" charset="0"/>
              </a:rPr>
              <a:t>Vstup do elektronických formulářů</a:t>
            </a:r>
          </a:p>
          <a:p>
            <a:pPr marL="114300" lvl="2" indent="-342900" eaLnBrk="0" fontAlgn="base" hangingPunct="0">
              <a:lnSpc>
                <a:spcPct val="100000"/>
              </a:lnSpc>
              <a:spcBef>
                <a:spcPct val="0"/>
              </a:spcBef>
              <a:spcAft>
                <a:spcPts val="600"/>
              </a:spcAft>
              <a:buFont typeface="Wingdings" panose="05000000000000000000" pitchFamily="2" charset="2"/>
              <a:buChar char="§"/>
              <a:defRPr/>
            </a:pPr>
            <a:endParaRPr lang="cs-CZ" altLang="cs-CZ" sz="2400" dirty="0">
              <a:cs typeface="Times New Roman" panose="02020603050405020304" pitchFamily="18" charset="0"/>
            </a:endParaRPr>
          </a:p>
          <a:p>
            <a:pPr>
              <a:buFont typeface="Wingdings" panose="05000000000000000000" pitchFamily="2" charset="2"/>
              <a:buChar char="§"/>
            </a:pPr>
            <a:r>
              <a:rPr lang="cs-CZ" dirty="0">
                <a:hlinkClick r:id="rId3"/>
              </a:rPr>
              <a:t>ÚKZÚZ | ÚKZÚZ</a:t>
            </a:r>
            <a:endParaRPr lang="cs-CZ" dirty="0"/>
          </a:p>
          <a:p>
            <a:pPr>
              <a:buFont typeface="Wingdings" panose="05000000000000000000" pitchFamily="2" charset="2"/>
              <a:buChar char="§"/>
            </a:pPr>
            <a:r>
              <a:rPr lang="cs-CZ" dirty="0">
                <a:hlinkClick r:id="rId4"/>
              </a:rPr>
              <a:t>Samoobslužný portál</a:t>
            </a:r>
            <a:endParaRPr lang="cs-CZ" dirty="0"/>
          </a:p>
        </p:txBody>
      </p:sp>
      <p:pic>
        <p:nvPicPr>
          <p:cNvPr id="9" name="Obrázek 8">
            <a:extLst>
              <a:ext uri="{FF2B5EF4-FFF2-40B4-BE49-F238E27FC236}">
                <a16:creationId xmlns:a16="http://schemas.microsoft.com/office/drawing/2014/main" id="{53CF54A4-CAEE-A0FB-0EEB-7DECC3085151}"/>
              </a:ext>
            </a:extLst>
          </p:cNvPr>
          <p:cNvPicPr>
            <a:picLocks noChangeAspect="1"/>
          </p:cNvPicPr>
          <p:nvPr/>
        </p:nvPicPr>
        <p:blipFill>
          <a:blip r:embed="rId5"/>
          <a:stretch>
            <a:fillRect/>
          </a:stretch>
        </p:blipFill>
        <p:spPr>
          <a:xfrm>
            <a:off x="4489895" y="1622607"/>
            <a:ext cx="2724530" cy="4372585"/>
          </a:xfrm>
          <a:prstGeom prst="rect">
            <a:avLst/>
          </a:prstGeom>
        </p:spPr>
      </p:pic>
    </p:spTree>
    <p:extLst>
      <p:ext uri="{BB962C8B-B14F-4D97-AF65-F5344CB8AC3E}">
        <p14:creationId xmlns:p14="http://schemas.microsoft.com/office/powerpoint/2010/main" val="32153826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8BF21F-9368-3B88-6FF8-9F303F521CD5}"/>
              </a:ext>
            </a:extLst>
          </p:cNvPr>
          <p:cNvSpPr>
            <a:spLocks noGrp="1"/>
          </p:cNvSpPr>
          <p:nvPr>
            <p:ph type="title"/>
          </p:nvPr>
        </p:nvSpPr>
        <p:spPr>
          <a:xfrm>
            <a:off x="838200" y="365126"/>
            <a:ext cx="10515600" cy="577554"/>
          </a:xfrm>
          <a:solidFill>
            <a:schemeClr val="accent6">
              <a:lumMod val="40000"/>
              <a:lumOff val="60000"/>
            </a:schemeClr>
          </a:solidFill>
        </p:spPr>
        <p:txBody>
          <a:bodyPr>
            <a:noAutofit/>
          </a:bodyPr>
          <a:lstStyle/>
          <a:p>
            <a:pPr algn="ctr">
              <a:lnSpc>
                <a:spcPct val="115000"/>
              </a:lnSpc>
              <a:spcAft>
                <a:spcPts val="1000"/>
              </a:spcAft>
            </a:pPr>
            <a:r>
              <a:rPr lang="cs-CZ" sz="3200" b="1" dirty="0">
                <a:effectLst/>
                <a:latin typeface="+mn-lt"/>
                <a:cs typeface="Times New Roman" panose="02020603050405020304" pitchFamily="18" charset="0"/>
              </a:rPr>
              <a:t>Ohlašovací povinnost mák a konopí - LEGISLATIVA</a:t>
            </a:r>
          </a:p>
        </p:txBody>
      </p:sp>
      <p:sp>
        <p:nvSpPr>
          <p:cNvPr id="3" name="Zástupný obsah 2">
            <a:extLst>
              <a:ext uri="{FF2B5EF4-FFF2-40B4-BE49-F238E27FC236}">
                <a16:creationId xmlns:a16="http://schemas.microsoft.com/office/drawing/2014/main" id="{E85909A1-B887-4C88-C038-47A4B6B4C0ED}"/>
              </a:ext>
            </a:extLst>
          </p:cNvPr>
          <p:cNvSpPr>
            <a:spLocks noGrp="1"/>
          </p:cNvSpPr>
          <p:nvPr>
            <p:ph sz="half" idx="1"/>
          </p:nvPr>
        </p:nvSpPr>
        <p:spPr>
          <a:xfrm>
            <a:off x="838200" y="942680"/>
            <a:ext cx="10515600" cy="5732440"/>
          </a:xfrm>
        </p:spPr>
        <p:txBody>
          <a:bodyPr wrap="square">
            <a:normAutofit/>
          </a:bodyPr>
          <a:lstStyle/>
          <a:p>
            <a:pPr marL="0" lvl="2" indent="0" algn="just" eaLnBrk="0" fontAlgn="base" hangingPunct="0">
              <a:lnSpc>
                <a:spcPct val="100000"/>
              </a:lnSpc>
              <a:spcBef>
                <a:spcPts val="0"/>
              </a:spcBef>
              <a:buNone/>
              <a:defRPr/>
            </a:pPr>
            <a:endParaRPr lang="cs-CZ" altLang="cs-CZ" sz="2200" i="1" dirty="0">
              <a:solidFill>
                <a:srgbClr val="000000"/>
              </a:solidFill>
              <a:cs typeface="Times New Roman" panose="02020603050405020304" pitchFamily="18" charset="0"/>
            </a:endParaRPr>
          </a:p>
          <a:p>
            <a:pPr marL="0" marR="0" lvl="2" algn="l" defTabSz="914400" rtl="0" eaLnBrk="0" fontAlgn="base" latinLnBrk="0" hangingPunct="0">
              <a:lnSpc>
                <a:spcPct val="100000"/>
              </a:lnSpc>
              <a:spcBef>
                <a:spcPct val="0"/>
              </a:spcBef>
              <a:spcAft>
                <a:spcPts val="600"/>
              </a:spcAft>
              <a:buClrTx/>
              <a:buSzTx/>
              <a:tabLst/>
              <a:defRPr/>
            </a:pPr>
            <a:endParaRPr lang="cs-CZ" altLang="cs-CZ" sz="2400" dirty="0">
              <a:cs typeface="Times New Roman" panose="02020603050405020304" pitchFamily="18" charset="0"/>
            </a:endParaRPr>
          </a:p>
          <a:p>
            <a:pPr marL="0" indent="0">
              <a:buNone/>
            </a:pPr>
            <a:endParaRPr lang="cs-CZ" dirty="0"/>
          </a:p>
        </p:txBody>
      </p:sp>
      <p:sp>
        <p:nvSpPr>
          <p:cNvPr id="4" name="Zástupný obsah 2">
            <a:extLst>
              <a:ext uri="{FF2B5EF4-FFF2-40B4-BE49-F238E27FC236}">
                <a16:creationId xmlns:a16="http://schemas.microsoft.com/office/drawing/2014/main" id="{518A9A14-D113-8794-D3C6-4AA3C1E509F1}"/>
              </a:ext>
            </a:extLst>
          </p:cNvPr>
          <p:cNvSpPr txBox="1">
            <a:spLocks/>
          </p:cNvSpPr>
          <p:nvPr/>
        </p:nvSpPr>
        <p:spPr>
          <a:xfrm>
            <a:off x="838200" y="1062400"/>
            <a:ext cx="10439400" cy="5732440"/>
          </a:xfrm>
          <a:prstGeom prst="rect">
            <a:avLst/>
          </a:prstGeom>
        </p:spPr>
        <p:txBody>
          <a:bodyPr vert="horz" wrap="square"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ctr" eaLnBrk="0" fontAlgn="base" hangingPunct="0">
              <a:lnSpc>
                <a:spcPct val="100000"/>
              </a:lnSpc>
              <a:spcBef>
                <a:spcPts val="0"/>
              </a:spcBef>
              <a:buFont typeface="Arial" panose="020B0604020202020204" pitchFamily="34" charset="0"/>
              <a:buNone/>
              <a:defRPr/>
            </a:pPr>
            <a:r>
              <a:rPr lang="cs-CZ" altLang="cs-CZ" sz="2200" i="1" dirty="0">
                <a:solidFill>
                  <a:srgbClr val="000000"/>
                </a:solidFill>
                <a:cs typeface="Times New Roman" panose="02020603050405020304" pitchFamily="18" charset="0"/>
              </a:rPr>
              <a:t>Vstup do elektronických formulářů</a:t>
            </a:r>
          </a:p>
          <a:p>
            <a:pPr marL="114300" lvl="2" indent="-342900" eaLnBrk="0" fontAlgn="base" hangingPunct="0">
              <a:lnSpc>
                <a:spcPct val="100000"/>
              </a:lnSpc>
              <a:spcBef>
                <a:spcPct val="0"/>
              </a:spcBef>
              <a:spcAft>
                <a:spcPts val="600"/>
              </a:spcAft>
              <a:buFont typeface="Wingdings" panose="05000000000000000000" pitchFamily="2" charset="2"/>
              <a:buChar char="§"/>
              <a:defRPr/>
            </a:pPr>
            <a:endParaRPr lang="cs-CZ" altLang="cs-CZ" sz="2400" dirty="0">
              <a:cs typeface="Times New Roman" panose="02020603050405020304" pitchFamily="18" charset="0"/>
            </a:endParaRPr>
          </a:p>
          <a:p>
            <a:pPr marL="0" indent="0">
              <a:buNone/>
            </a:pPr>
            <a:endParaRPr lang="cs-CZ" dirty="0"/>
          </a:p>
        </p:txBody>
      </p:sp>
      <p:pic>
        <p:nvPicPr>
          <p:cNvPr id="6" name="Obrázek 5">
            <a:extLst>
              <a:ext uri="{FF2B5EF4-FFF2-40B4-BE49-F238E27FC236}">
                <a16:creationId xmlns:a16="http://schemas.microsoft.com/office/drawing/2014/main" id="{1A5B544E-9CCE-812D-1076-467F515043D9}"/>
              </a:ext>
            </a:extLst>
          </p:cNvPr>
          <p:cNvPicPr>
            <a:picLocks noChangeAspect="1"/>
          </p:cNvPicPr>
          <p:nvPr/>
        </p:nvPicPr>
        <p:blipFill>
          <a:blip r:embed="rId3"/>
          <a:stretch>
            <a:fillRect/>
          </a:stretch>
        </p:blipFill>
        <p:spPr>
          <a:xfrm>
            <a:off x="2405159" y="989081"/>
            <a:ext cx="7013161" cy="5805760"/>
          </a:xfrm>
          <a:prstGeom prst="rect">
            <a:avLst/>
          </a:prstGeom>
        </p:spPr>
      </p:pic>
    </p:spTree>
    <p:extLst>
      <p:ext uri="{BB962C8B-B14F-4D97-AF65-F5344CB8AC3E}">
        <p14:creationId xmlns:p14="http://schemas.microsoft.com/office/powerpoint/2010/main" val="15547114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8BF21F-9368-3B88-6FF8-9F303F521CD5}"/>
              </a:ext>
            </a:extLst>
          </p:cNvPr>
          <p:cNvSpPr>
            <a:spLocks noGrp="1"/>
          </p:cNvSpPr>
          <p:nvPr>
            <p:ph type="title"/>
          </p:nvPr>
        </p:nvSpPr>
        <p:spPr>
          <a:xfrm>
            <a:off x="838200" y="365126"/>
            <a:ext cx="10515600" cy="577554"/>
          </a:xfrm>
          <a:solidFill>
            <a:schemeClr val="accent6">
              <a:lumMod val="40000"/>
              <a:lumOff val="60000"/>
            </a:schemeClr>
          </a:solidFill>
        </p:spPr>
        <p:txBody>
          <a:bodyPr>
            <a:noAutofit/>
          </a:bodyPr>
          <a:lstStyle/>
          <a:p>
            <a:pPr algn="ctr">
              <a:lnSpc>
                <a:spcPct val="115000"/>
              </a:lnSpc>
              <a:spcAft>
                <a:spcPts val="1000"/>
              </a:spcAft>
            </a:pPr>
            <a:r>
              <a:rPr lang="cs-CZ" sz="3200" b="1" dirty="0">
                <a:latin typeface="+mn-lt"/>
                <a:cs typeface="Times New Roman" panose="02020603050405020304" pitchFamily="18" charset="0"/>
              </a:rPr>
              <a:t>Dotazy</a:t>
            </a:r>
            <a:endParaRPr lang="cs-CZ" sz="3200" b="1" dirty="0">
              <a:effectLst/>
              <a:latin typeface="+mn-lt"/>
              <a:cs typeface="Times New Roman" panose="02020603050405020304" pitchFamily="18" charset="0"/>
            </a:endParaRPr>
          </a:p>
        </p:txBody>
      </p:sp>
      <p:sp>
        <p:nvSpPr>
          <p:cNvPr id="3" name="Zástupný obsah 2">
            <a:extLst>
              <a:ext uri="{FF2B5EF4-FFF2-40B4-BE49-F238E27FC236}">
                <a16:creationId xmlns:a16="http://schemas.microsoft.com/office/drawing/2014/main" id="{E85909A1-B887-4C88-C038-47A4B6B4C0ED}"/>
              </a:ext>
            </a:extLst>
          </p:cNvPr>
          <p:cNvSpPr>
            <a:spLocks noGrp="1"/>
          </p:cNvSpPr>
          <p:nvPr>
            <p:ph sz="half" idx="1"/>
          </p:nvPr>
        </p:nvSpPr>
        <p:spPr>
          <a:xfrm>
            <a:off x="838200" y="942680"/>
            <a:ext cx="10515600" cy="5732440"/>
          </a:xfrm>
        </p:spPr>
        <p:txBody>
          <a:bodyPr wrap="square">
            <a:normAutofit/>
          </a:bodyPr>
          <a:lstStyle/>
          <a:p>
            <a:pPr marL="0" lvl="2" indent="0" algn="just" eaLnBrk="0" fontAlgn="base" hangingPunct="0">
              <a:lnSpc>
                <a:spcPct val="100000"/>
              </a:lnSpc>
              <a:spcBef>
                <a:spcPts val="0"/>
              </a:spcBef>
              <a:buNone/>
              <a:defRPr/>
            </a:pPr>
            <a:endParaRPr lang="cs-CZ" altLang="cs-CZ" sz="2200" i="1" dirty="0">
              <a:solidFill>
                <a:srgbClr val="000000"/>
              </a:solidFill>
              <a:cs typeface="Times New Roman" panose="02020603050405020304" pitchFamily="18" charset="0"/>
            </a:endParaRPr>
          </a:p>
          <a:p>
            <a:pPr marL="0" marR="0" lvl="2" indent="0" algn="l" defTabSz="914400" rtl="0" eaLnBrk="0" fontAlgn="base" latinLnBrk="0" hangingPunct="0">
              <a:lnSpc>
                <a:spcPct val="100000"/>
              </a:lnSpc>
              <a:spcBef>
                <a:spcPct val="0"/>
              </a:spcBef>
              <a:spcAft>
                <a:spcPts val="600"/>
              </a:spcAft>
              <a:buClrTx/>
              <a:buSzTx/>
              <a:buNone/>
              <a:tabLst/>
              <a:defRPr/>
            </a:pPr>
            <a:endParaRPr lang="cs-CZ" altLang="cs-CZ" sz="2400" dirty="0">
              <a:cs typeface="Times New Roman" panose="02020603050405020304" pitchFamily="18" charset="0"/>
            </a:endParaRPr>
          </a:p>
          <a:p>
            <a:pPr marL="0" indent="0">
              <a:buNone/>
            </a:pPr>
            <a:endParaRPr lang="cs-CZ" dirty="0"/>
          </a:p>
        </p:txBody>
      </p:sp>
      <p:sp>
        <p:nvSpPr>
          <p:cNvPr id="4" name="Zástupný obsah 2">
            <a:extLst>
              <a:ext uri="{FF2B5EF4-FFF2-40B4-BE49-F238E27FC236}">
                <a16:creationId xmlns:a16="http://schemas.microsoft.com/office/drawing/2014/main" id="{518A9A14-D113-8794-D3C6-4AA3C1E509F1}"/>
              </a:ext>
            </a:extLst>
          </p:cNvPr>
          <p:cNvSpPr txBox="1">
            <a:spLocks/>
          </p:cNvSpPr>
          <p:nvPr/>
        </p:nvSpPr>
        <p:spPr>
          <a:xfrm>
            <a:off x="838200" y="1062400"/>
            <a:ext cx="10439400" cy="5732440"/>
          </a:xfrm>
          <a:prstGeom prst="rect">
            <a:avLst/>
          </a:prstGeom>
        </p:spPr>
        <p:txBody>
          <a:bodyPr vert="horz" wrap="square"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lvl="2" indent="-342900" eaLnBrk="0" fontAlgn="base" hangingPunct="0">
              <a:lnSpc>
                <a:spcPct val="100000"/>
              </a:lnSpc>
              <a:spcBef>
                <a:spcPct val="0"/>
              </a:spcBef>
              <a:spcAft>
                <a:spcPts val="600"/>
              </a:spcAft>
              <a:buFont typeface="Wingdings" panose="05000000000000000000" pitchFamily="2" charset="2"/>
              <a:buChar char="§"/>
              <a:defRPr/>
            </a:pPr>
            <a:endParaRPr lang="cs-CZ" altLang="cs-CZ" sz="2400" dirty="0">
              <a:cs typeface="Times New Roman" panose="02020603050405020304" pitchFamily="18" charset="0"/>
            </a:endParaRPr>
          </a:p>
          <a:p>
            <a:pPr marL="0" indent="0">
              <a:buNone/>
            </a:pPr>
            <a:endParaRPr lang="cs-CZ" dirty="0"/>
          </a:p>
        </p:txBody>
      </p:sp>
      <p:pic>
        <p:nvPicPr>
          <p:cNvPr id="7" name="Obrázek 6">
            <a:extLst>
              <a:ext uri="{FF2B5EF4-FFF2-40B4-BE49-F238E27FC236}">
                <a16:creationId xmlns:a16="http://schemas.microsoft.com/office/drawing/2014/main" id="{C0C4954B-E081-B244-FE5D-A8B774A39F45}"/>
              </a:ext>
            </a:extLst>
          </p:cNvPr>
          <p:cNvPicPr>
            <a:picLocks noChangeAspect="1"/>
          </p:cNvPicPr>
          <p:nvPr/>
        </p:nvPicPr>
        <p:blipFill>
          <a:blip r:embed="rId3"/>
          <a:stretch>
            <a:fillRect/>
          </a:stretch>
        </p:blipFill>
        <p:spPr>
          <a:xfrm>
            <a:off x="914400" y="2065686"/>
            <a:ext cx="10087659" cy="2654131"/>
          </a:xfrm>
          <a:prstGeom prst="rect">
            <a:avLst/>
          </a:prstGeom>
        </p:spPr>
      </p:pic>
    </p:spTree>
    <p:extLst>
      <p:ext uri="{BB962C8B-B14F-4D97-AF65-F5344CB8AC3E}">
        <p14:creationId xmlns:p14="http://schemas.microsoft.com/office/powerpoint/2010/main" val="39424479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8BF21F-9368-3B88-6FF8-9F303F521CD5}"/>
              </a:ext>
            </a:extLst>
          </p:cNvPr>
          <p:cNvSpPr>
            <a:spLocks noGrp="1"/>
          </p:cNvSpPr>
          <p:nvPr>
            <p:ph type="title"/>
          </p:nvPr>
        </p:nvSpPr>
        <p:spPr>
          <a:xfrm>
            <a:off x="838200" y="365126"/>
            <a:ext cx="10515600" cy="577554"/>
          </a:xfrm>
          <a:solidFill>
            <a:schemeClr val="accent6">
              <a:lumMod val="40000"/>
              <a:lumOff val="60000"/>
            </a:schemeClr>
          </a:solidFill>
        </p:spPr>
        <p:txBody>
          <a:bodyPr>
            <a:noAutofit/>
          </a:bodyPr>
          <a:lstStyle/>
          <a:p>
            <a:pPr algn="ctr">
              <a:lnSpc>
                <a:spcPct val="115000"/>
              </a:lnSpc>
              <a:spcAft>
                <a:spcPts val="1000"/>
              </a:spcAft>
            </a:pPr>
            <a:r>
              <a:rPr lang="cs-CZ" sz="3200" b="1" dirty="0">
                <a:latin typeface="+mn-lt"/>
                <a:cs typeface="Times New Roman" panose="02020603050405020304" pitchFamily="18" charset="0"/>
              </a:rPr>
              <a:t>Dotazy</a:t>
            </a:r>
            <a:endParaRPr lang="cs-CZ" sz="3200" b="1" dirty="0">
              <a:effectLst/>
              <a:latin typeface="+mn-lt"/>
              <a:cs typeface="Times New Roman" panose="02020603050405020304" pitchFamily="18" charset="0"/>
            </a:endParaRPr>
          </a:p>
        </p:txBody>
      </p:sp>
      <p:sp>
        <p:nvSpPr>
          <p:cNvPr id="3" name="Zástupný obsah 2">
            <a:extLst>
              <a:ext uri="{FF2B5EF4-FFF2-40B4-BE49-F238E27FC236}">
                <a16:creationId xmlns:a16="http://schemas.microsoft.com/office/drawing/2014/main" id="{E85909A1-B887-4C88-C038-47A4B6B4C0ED}"/>
              </a:ext>
            </a:extLst>
          </p:cNvPr>
          <p:cNvSpPr>
            <a:spLocks noGrp="1"/>
          </p:cNvSpPr>
          <p:nvPr>
            <p:ph sz="half" idx="1"/>
          </p:nvPr>
        </p:nvSpPr>
        <p:spPr>
          <a:xfrm>
            <a:off x="838200" y="942680"/>
            <a:ext cx="10515600" cy="5732440"/>
          </a:xfrm>
        </p:spPr>
        <p:txBody>
          <a:bodyPr wrap="square">
            <a:normAutofit/>
          </a:bodyPr>
          <a:lstStyle/>
          <a:p>
            <a:pPr marL="0" lvl="2" indent="0" algn="just" eaLnBrk="0" fontAlgn="base" hangingPunct="0">
              <a:lnSpc>
                <a:spcPct val="100000"/>
              </a:lnSpc>
              <a:spcBef>
                <a:spcPts val="0"/>
              </a:spcBef>
              <a:buNone/>
              <a:defRPr/>
            </a:pPr>
            <a:endParaRPr lang="cs-CZ" altLang="cs-CZ" sz="2200" i="1" dirty="0">
              <a:solidFill>
                <a:srgbClr val="000000"/>
              </a:solidFill>
              <a:cs typeface="Times New Roman" panose="02020603050405020304" pitchFamily="18" charset="0"/>
            </a:endParaRPr>
          </a:p>
          <a:p>
            <a:pPr marL="0" marR="0" lvl="2" indent="0" algn="l" defTabSz="914400" rtl="0" eaLnBrk="0" fontAlgn="base" latinLnBrk="0" hangingPunct="0">
              <a:lnSpc>
                <a:spcPct val="100000"/>
              </a:lnSpc>
              <a:spcBef>
                <a:spcPct val="0"/>
              </a:spcBef>
              <a:spcAft>
                <a:spcPts val="600"/>
              </a:spcAft>
              <a:buClrTx/>
              <a:buSzTx/>
              <a:buNone/>
              <a:tabLst/>
              <a:defRPr/>
            </a:pPr>
            <a:endParaRPr lang="cs-CZ" altLang="cs-CZ" sz="2400" dirty="0">
              <a:cs typeface="Times New Roman" panose="02020603050405020304" pitchFamily="18" charset="0"/>
            </a:endParaRPr>
          </a:p>
          <a:p>
            <a:pPr marL="0" indent="0">
              <a:buNone/>
            </a:pPr>
            <a:endParaRPr lang="cs-CZ" dirty="0"/>
          </a:p>
        </p:txBody>
      </p:sp>
      <p:sp>
        <p:nvSpPr>
          <p:cNvPr id="4" name="Zástupný obsah 2">
            <a:extLst>
              <a:ext uri="{FF2B5EF4-FFF2-40B4-BE49-F238E27FC236}">
                <a16:creationId xmlns:a16="http://schemas.microsoft.com/office/drawing/2014/main" id="{518A9A14-D113-8794-D3C6-4AA3C1E509F1}"/>
              </a:ext>
            </a:extLst>
          </p:cNvPr>
          <p:cNvSpPr txBox="1">
            <a:spLocks/>
          </p:cNvSpPr>
          <p:nvPr/>
        </p:nvSpPr>
        <p:spPr>
          <a:xfrm>
            <a:off x="838200" y="1062400"/>
            <a:ext cx="10439400" cy="5732440"/>
          </a:xfrm>
          <a:prstGeom prst="rect">
            <a:avLst/>
          </a:prstGeom>
        </p:spPr>
        <p:txBody>
          <a:bodyPr vert="horz" wrap="square"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lvl="2" indent="-342900" eaLnBrk="0" fontAlgn="base" hangingPunct="0">
              <a:lnSpc>
                <a:spcPct val="100000"/>
              </a:lnSpc>
              <a:spcBef>
                <a:spcPct val="0"/>
              </a:spcBef>
              <a:spcAft>
                <a:spcPts val="600"/>
              </a:spcAft>
              <a:buFont typeface="Wingdings" panose="05000000000000000000" pitchFamily="2" charset="2"/>
              <a:buChar char="§"/>
              <a:defRPr/>
            </a:pPr>
            <a:endParaRPr lang="cs-CZ" altLang="cs-CZ" sz="2400" dirty="0">
              <a:cs typeface="Times New Roman" panose="02020603050405020304" pitchFamily="18" charset="0"/>
            </a:endParaRPr>
          </a:p>
          <a:p>
            <a:pPr marL="0" indent="0">
              <a:buNone/>
            </a:pPr>
            <a:endParaRPr lang="cs-CZ" dirty="0"/>
          </a:p>
        </p:txBody>
      </p:sp>
      <p:pic>
        <p:nvPicPr>
          <p:cNvPr id="6" name="Obrázek 5">
            <a:extLst>
              <a:ext uri="{FF2B5EF4-FFF2-40B4-BE49-F238E27FC236}">
                <a16:creationId xmlns:a16="http://schemas.microsoft.com/office/drawing/2014/main" id="{5465AF84-FE01-6049-15F2-B00D06AD71DB}"/>
              </a:ext>
            </a:extLst>
          </p:cNvPr>
          <p:cNvPicPr>
            <a:picLocks noChangeAspect="1"/>
          </p:cNvPicPr>
          <p:nvPr/>
        </p:nvPicPr>
        <p:blipFill>
          <a:blip r:embed="rId3"/>
          <a:stretch>
            <a:fillRect/>
          </a:stretch>
        </p:blipFill>
        <p:spPr>
          <a:xfrm>
            <a:off x="914400" y="1722800"/>
            <a:ext cx="9932162" cy="2555410"/>
          </a:xfrm>
          <a:prstGeom prst="rect">
            <a:avLst/>
          </a:prstGeom>
        </p:spPr>
      </p:pic>
    </p:spTree>
    <p:extLst>
      <p:ext uri="{BB962C8B-B14F-4D97-AF65-F5344CB8AC3E}">
        <p14:creationId xmlns:p14="http://schemas.microsoft.com/office/powerpoint/2010/main" val="25112956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8BF21F-9368-3B88-6FF8-9F303F521CD5}"/>
              </a:ext>
            </a:extLst>
          </p:cNvPr>
          <p:cNvSpPr>
            <a:spLocks noGrp="1"/>
          </p:cNvSpPr>
          <p:nvPr>
            <p:ph type="title"/>
          </p:nvPr>
        </p:nvSpPr>
        <p:spPr>
          <a:xfrm>
            <a:off x="838200" y="365126"/>
            <a:ext cx="10515600" cy="577554"/>
          </a:xfrm>
          <a:solidFill>
            <a:schemeClr val="accent6">
              <a:lumMod val="40000"/>
              <a:lumOff val="60000"/>
            </a:schemeClr>
          </a:solidFill>
        </p:spPr>
        <p:txBody>
          <a:bodyPr>
            <a:noAutofit/>
          </a:bodyPr>
          <a:lstStyle/>
          <a:p>
            <a:pPr algn="ctr">
              <a:lnSpc>
                <a:spcPct val="115000"/>
              </a:lnSpc>
              <a:spcAft>
                <a:spcPts val="1000"/>
              </a:spcAft>
            </a:pPr>
            <a:r>
              <a:rPr lang="cs-CZ" sz="3200" b="1" dirty="0">
                <a:latin typeface="+mn-lt"/>
                <a:cs typeface="Times New Roman" panose="02020603050405020304" pitchFamily="18" charset="0"/>
              </a:rPr>
              <a:t>Dotazy</a:t>
            </a:r>
            <a:endParaRPr lang="cs-CZ" sz="3200" b="1" dirty="0">
              <a:effectLst/>
              <a:latin typeface="+mn-lt"/>
              <a:cs typeface="Times New Roman" panose="02020603050405020304" pitchFamily="18" charset="0"/>
            </a:endParaRPr>
          </a:p>
        </p:txBody>
      </p:sp>
      <p:sp>
        <p:nvSpPr>
          <p:cNvPr id="3" name="Zástupný obsah 2">
            <a:extLst>
              <a:ext uri="{FF2B5EF4-FFF2-40B4-BE49-F238E27FC236}">
                <a16:creationId xmlns:a16="http://schemas.microsoft.com/office/drawing/2014/main" id="{E85909A1-B887-4C88-C038-47A4B6B4C0ED}"/>
              </a:ext>
            </a:extLst>
          </p:cNvPr>
          <p:cNvSpPr>
            <a:spLocks noGrp="1"/>
          </p:cNvSpPr>
          <p:nvPr>
            <p:ph sz="half" idx="1"/>
          </p:nvPr>
        </p:nvSpPr>
        <p:spPr>
          <a:xfrm>
            <a:off x="838200" y="942680"/>
            <a:ext cx="10515600" cy="5732440"/>
          </a:xfrm>
        </p:spPr>
        <p:txBody>
          <a:bodyPr wrap="square">
            <a:normAutofit/>
          </a:bodyPr>
          <a:lstStyle/>
          <a:p>
            <a:pPr marL="0" lvl="2" indent="0" algn="just" eaLnBrk="0" fontAlgn="base" hangingPunct="0">
              <a:lnSpc>
                <a:spcPct val="100000"/>
              </a:lnSpc>
              <a:spcBef>
                <a:spcPts val="0"/>
              </a:spcBef>
              <a:buNone/>
              <a:defRPr/>
            </a:pPr>
            <a:endParaRPr lang="cs-CZ" altLang="cs-CZ" sz="2200" i="1" dirty="0">
              <a:solidFill>
                <a:srgbClr val="000000"/>
              </a:solidFill>
              <a:cs typeface="Times New Roman" panose="02020603050405020304" pitchFamily="18" charset="0"/>
            </a:endParaRPr>
          </a:p>
          <a:p>
            <a:pPr marL="0" marR="0" lvl="2" indent="0" algn="l" defTabSz="914400" rtl="0" eaLnBrk="0" fontAlgn="base" latinLnBrk="0" hangingPunct="0">
              <a:lnSpc>
                <a:spcPct val="100000"/>
              </a:lnSpc>
              <a:spcBef>
                <a:spcPct val="0"/>
              </a:spcBef>
              <a:spcAft>
                <a:spcPts val="600"/>
              </a:spcAft>
              <a:buClrTx/>
              <a:buSzTx/>
              <a:buNone/>
              <a:tabLst/>
              <a:defRPr/>
            </a:pPr>
            <a:endParaRPr lang="cs-CZ" altLang="cs-CZ" sz="2400" dirty="0">
              <a:cs typeface="Times New Roman" panose="02020603050405020304" pitchFamily="18" charset="0"/>
            </a:endParaRPr>
          </a:p>
          <a:p>
            <a:pPr marL="0" indent="0">
              <a:buNone/>
            </a:pPr>
            <a:endParaRPr lang="cs-CZ" dirty="0"/>
          </a:p>
        </p:txBody>
      </p:sp>
      <p:sp>
        <p:nvSpPr>
          <p:cNvPr id="4" name="Zástupný obsah 2">
            <a:extLst>
              <a:ext uri="{FF2B5EF4-FFF2-40B4-BE49-F238E27FC236}">
                <a16:creationId xmlns:a16="http://schemas.microsoft.com/office/drawing/2014/main" id="{518A9A14-D113-8794-D3C6-4AA3C1E509F1}"/>
              </a:ext>
            </a:extLst>
          </p:cNvPr>
          <p:cNvSpPr txBox="1">
            <a:spLocks/>
          </p:cNvSpPr>
          <p:nvPr/>
        </p:nvSpPr>
        <p:spPr>
          <a:xfrm>
            <a:off x="838200" y="1062400"/>
            <a:ext cx="10439400" cy="5732440"/>
          </a:xfrm>
          <a:prstGeom prst="rect">
            <a:avLst/>
          </a:prstGeom>
        </p:spPr>
        <p:txBody>
          <a:bodyPr vert="horz" wrap="square"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lvl="2" indent="-342900" eaLnBrk="0" fontAlgn="base" hangingPunct="0">
              <a:lnSpc>
                <a:spcPct val="100000"/>
              </a:lnSpc>
              <a:spcBef>
                <a:spcPct val="0"/>
              </a:spcBef>
              <a:spcAft>
                <a:spcPts val="600"/>
              </a:spcAft>
              <a:buFont typeface="Wingdings" panose="05000000000000000000" pitchFamily="2" charset="2"/>
              <a:buChar char="§"/>
              <a:defRPr/>
            </a:pPr>
            <a:endParaRPr lang="cs-CZ" altLang="cs-CZ" sz="2400" dirty="0">
              <a:cs typeface="Times New Roman" panose="02020603050405020304" pitchFamily="18" charset="0"/>
            </a:endParaRPr>
          </a:p>
          <a:p>
            <a:pPr marL="0" indent="0">
              <a:buNone/>
            </a:pPr>
            <a:endParaRPr lang="cs-CZ" dirty="0"/>
          </a:p>
        </p:txBody>
      </p:sp>
      <p:pic>
        <p:nvPicPr>
          <p:cNvPr id="7" name="Obrázek 6">
            <a:extLst>
              <a:ext uri="{FF2B5EF4-FFF2-40B4-BE49-F238E27FC236}">
                <a16:creationId xmlns:a16="http://schemas.microsoft.com/office/drawing/2014/main" id="{78ABE2F7-85D4-0762-1EEE-3F49A7915BD9}"/>
              </a:ext>
            </a:extLst>
          </p:cNvPr>
          <p:cNvPicPr>
            <a:picLocks noChangeAspect="1"/>
          </p:cNvPicPr>
          <p:nvPr/>
        </p:nvPicPr>
        <p:blipFill>
          <a:blip r:embed="rId3"/>
          <a:stretch>
            <a:fillRect/>
          </a:stretch>
        </p:blipFill>
        <p:spPr>
          <a:xfrm>
            <a:off x="343460" y="2261649"/>
            <a:ext cx="11604700" cy="2459155"/>
          </a:xfrm>
          <a:prstGeom prst="rect">
            <a:avLst/>
          </a:prstGeom>
        </p:spPr>
      </p:pic>
    </p:spTree>
    <p:extLst>
      <p:ext uri="{BB962C8B-B14F-4D97-AF65-F5344CB8AC3E}">
        <p14:creationId xmlns:p14="http://schemas.microsoft.com/office/powerpoint/2010/main" val="1436664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8BF21F-9368-3B88-6FF8-9F303F521CD5}"/>
              </a:ext>
            </a:extLst>
          </p:cNvPr>
          <p:cNvSpPr>
            <a:spLocks noGrp="1"/>
          </p:cNvSpPr>
          <p:nvPr>
            <p:ph type="title"/>
          </p:nvPr>
        </p:nvSpPr>
        <p:spPr>
          <a:xfrm>
            <a:off x="838200" y="365126"/>
            <a:ext cx="10515600" cy="577554"/>
          </a:xfrm>
          <a:solidFill>
            <a:schemeClr val="accent6">
              <a:lumMod val="40000"/>
              <a:lumOff val="60000"/>
            </a:schemeClr>
          </a:solidFill>
        </p:spPr>
        <p:txBody>
          <a:bodyPr>
            <a:noAutofit/>
          </a:bodyPr>
          <a:lstStyle/>
          <a:p>
            <a:pPr algn="ctr">
              <a:lnSpc>
                <a:spcPct val="115000"/>
              </a:lnSpc>
              <a:spcAft>
                <a:spcPts val="1000"/>
              </a:spcAft>
            </a:pPr>
            <a:r>
              <a:rPr lang="cs-CZ" sz="3200" b="1" dirty="0">
                <a:effectLst/>
                <a:latin typeface="+mn-lt"/>
                <a:cs typeface="Times New Roman" panose="02020603050405020304" pitchFamily="18" charset="0"/>
              </a:rPr>
              <a:t>Novela zákona o hnojivech</a:t>
            </a:r>
          </a:p>
        </p:txBody>
      </p:sp>
      <p:sp>
        <p:nvSpPr>
          <p:cNvPr id="3" name="Zástupný obsah 2">
            <a:extLst>
              <a:ext uri="{FF2B5EF4-FFF2-40B4-BE49-F238E27FC236}">
                <a16:creationId xmlns:a16="http://schemas.microsoft.com/office/drawing/2014/main" id="{E85909A1-B887-4C88-C038-47A4B6B4C0ED}"/>
              </a:ext>
            </a:extLst>
          </p:cNvPr>
          <p:cNvSpPr>
            <a:spLocks noGrp="1"/>
          </p:cNvSpPr>
          <p:nvPr>
            <p:ph sz="half" idx="1"/>
          </p:nvPr>
        </p:nvSpPr>
        <p:spPr>
          <a:xfrm>
            <a:off x="838200" y="942680"/>
            <a:ext cx="10515600" cy="6433480"/>
          </a:xfrm>
        </p:spPr>
        <p:txBody>
          <a:bodyPr wrap="square">
            <a:normAutofit/>
          </a:bodyPr>
          <a:lstStyle/>
          <a:p>
            <a:pPr marL="0" lvl="2" indent="0" eaLnBrk="0" fontAlgn="base" hangingPunct="0">
              <a:lnSpc>
                <a:spcPct val="100000"/>
              </a:lnSpc>
              <a:spcBef>
                <a:spcPts val="0"/>
              </a:spcBef>
              <a:buNone/>
              <a:defRPr/>
            </a:pPr>
            <a:endParaRPr lang="cs-CZ" altLang="cs-CZ" sz="2400" b="1" dirty="0">
              <a:cs typeface="Times New Roman" panose="02020603050405020304" pitchFamily="18" charset="0"/>
            </a:endParaRPr>
          </a:p>
          <a:p>
            <a:pPr marL="0" lvl="2" indent="0" eaLnBrk="0" fontAlgn="base" hangingPunct="0">
              <a:lnSpc>
                <a:spcPct val="100000"/>
              </a:lnSpc>
              <a:spcBef>
                <a:spcPts val="0"/>
              </a:spcBef>
              <a:buNone/>
              <a:defRPr/>
            </a:pPr>
            <a:r>
              <a:rPr lang="cs-CZ" altLang="cs-CZ" sz="2400" b="1" dirty="0">
                <a:cs typeface="Times New Roman" panose="02020603050405020304" pitchFamily="18" charset="0"/>
              </a:rPr>
              <a:t>§ 9 odst. 8 - Používání hnojiv</a:t>
            </a:r>
          </a:p>
          <a:p>
            <a:pPr marL="0" marR="0" lvl="2" indent="0" defTabSz="914400" rtl="0" eaLnBrk="0" fontAlgn="base" latinLnBrk="0" hangingPunct="0">
              <a:lnSpc>
                <a:spcPct val="100000"/>
              </a:lnSpc>
              <a:spcBef>
                <a:spcPts val="0"/>
              </a:spcBef>
              <a:buClrTx/>
              <a:buSzTx/>
              <a:buNone/>
              <a:tabLst/>
              <a:defRPr/>
            </a:pPr>
            <a:endParaRPr lang="cs-CZ" altLang="cs-CZ" sz="2400" b="1" dirty="0">
              <a:cs typeface="Times New Roman" panose="02020603050405020304" pitchFamily="18" charset="0"/>
            </a:endParaRPr>
          </a:p>
          <a:p>
            <a:pPr marL="0" lvl="2" indent="0" algn="just" eaLnBrk="0" fontAlgn="base" hangingPunct="0">
              <a:lnSpc>
                <a:spcPct val="100000"/>
              </a:lnSpc>
              <a:spcBef>
                <a:spcPct val="0"/>
              </a:spcBef>
              <a:spcAft>
                <a:spcPts val="600"/>
              </a:spcAft>
              <a:buNone/>
              <a:defRPr/>
            </a:pPr>
            <a:endParaRPr lang="cs-CZ" i="1" dirty="0">
              <a:effectLst/>
              <a:latin typeface="Arial" panose="020B0604020202020204" pitchFamily="34" charset="0"/>
              <a:ea typeface="Calibri" panose="020F0502020204030204" pitchFamily="34" charset="0"/>
              <a:cs typeface="Times New Roman" panose="02020603050405020304" pitchFamily="18" charset="0"/>
            </a:endParaRPr>
          </a:p>
          <a:p>
            <a:pPr marL="0" lvl="2" indent="0" algn="just" eaLnBrk="0" fontAlgn="base" hangingPunct="0">
              <a:lnSpc>
                <a:spcPct val="100000"/>
              </a:lnSpc>
              <a:spcBef>
                <a:spcPct val="0"/>
              </a:spcBef>
              <a:spcAft>
                <a:spcPts val="600"/>
              </a:spcAft>
              <a:buNone/>
              <a:defRPr/>
            </a:pPr>
            <a:endParaRPr lang="cs-CZ" i="1" dirty="0">
              <a:latin typeface="Arial" panose="020B0604020202020204" pitchFamily="34" charset="0"/>
              <a:ea typeface="Calibri" panose="020F0502020204030204" pitchFamily="34" charset="0"/>
              <a:cs typeface="Times New Roman" panose="02020603050405020304" pitchFamily="18" charset="0"/>
            </a:endParaRPr>
          </a:p>
          <a:p>
            <a:pPr marL="0" lvl="2" indent="0" algn="just" eaLnBrk="0" fontAlgn="base" hangingPunct="0">
              <a:lnSpc>
                <a:spcPct val="100000"/>
              </a:lnSpc>
              <a:spcBef>
                <a:spcPct val="0"/>
              </a:spcBef>
              <a:spcAft>
                <a:spcPts val="600"/>
              </a:spcAft>
              <a:buNone/>
              <a:defRPr/>
            </a:pPr>
            <a:endParaRPr lang="cs-CZ" sz="2400" dirty="0">
              <a:ea typeface="Calibri" panose="020F0502020204030204" pitchFamily="34" charset="0"/>
              <a:cs typeface="Arial" panose="020B0604020202020204" pitchFamily="34" charset="0"/>
            </a:endParaRPr>
          </a:p>
          <a:p>
            <a:pPr marL="342900" lvl="2" indent="-342900" algn="just" eaLnBrk="0" fontAlgn="base" hangingPunct="0">
              <a:lnSpc>
                <a:spcPct val="100000"/>
              </a:lnSpc>
              <a:spcBef>
                <a:spcPct val="0"/>
              </a:spcBef>
              <a:spcAft>
                <a:spcPts val="1200"/>
              </a:spcAft>
              <a:buFont typeface="Wingdings" panose="05000000000000000000" pitchFamily="2" charset="2"/>
              <a:buChar char="§"/>
              <a:defRPr/>
            </a:pPr>
            <a:r>
              <a:rPr lang="cs-CZ" dirty="0">
                <a:ea typeface="Calibri" panose="020F0502020204030204" pitchFamily="34" charset="0"/>
                <a:cs typeface="Arial" panose="020B0604020202020204" pitchFamily="34" charset="0"/>
              </a:rPr>
              <a:t>Vedení evidence v elektronické formě pouze u zemědělců </a:t>
            </a:r>
            <a:r>
              <a:rPr lang="cs-CZ" b="1" dirty="0">
                <a:ea typeface="Calibri" panose="020F0502020204030204" pitchFamily="34" charset="0"/>
                <a:cs typeface="Arial" panose="020B0604020202020204" pitchFamily="34" charset="0"/>
              </a:rPr>
              <a:t>nad 200 ha dle LPIS</a:t>
            </a:r>
          </a:p>
          <a:p>
            <a:pPr marL="342900" lvl="2" indent="-342900" algn="just" eaLnBrk="0" fontAlgn="base" hangingPunct="0">
              <a:lnSpc>
                <a:spcPct val="100000"/>
              </a:lnSpc>
              <a:spcBef>
                <a:spcPct val="0"/>
              </a:spcBef>
              <a:spcAft>
                <a:spcPts val="600"/>
              </a:spcAft>
              <a:buFont typeface="Wingdings" panose="05000000000000000000" pitchFamily="2" charset="2"/>
              <a:buChar char="§"/>
              <a:defRPr/>
            </a:pPr>
            <a:r>
              <a:rPr lang="cs-CZ" b="1" dirty="0">
                <a:ea typeface="Calibri" panose="020F0502020204030204" pitchFamily="34" charset="0"/>
                <a:cs typeface="Arial" panose="020B0604020202020204" pitchFamily="34" charset="0"/>
              </a:rPr>
              <a:t>Povinnost předávat automaticky elektronickou evidenci do konce února zrušena</a:t>
            </a:r>
          </a:p>
          <a:p>
            <a:pPr marL="342900" lvl="2" indent="-342900" algn="just" eaLnBrk="0" fontAlgn="base" hangingPunct="0">
              <a:lnSpc>
                <a:spcPct val="100000"/>
              </a:lnSpc>
              <a:spcBef>
                <a:spcPct val="0"/>
              </a:spcBef>
              <a:spcAft>
                <a:spcPts val="1200"/>
              </a:spcAft>
              <a:buFont typeface="Wingdings" panose="05000000000000000000" pitchFamily="2" charset="2"/>
              <a:buChar char="§"/>
              <a:defRPr/>
            </a:pPr>
            <a:r>
              <a:rPr lang="cs-CZ" dirty="0">
                <a:ea typeface="Calibri" panose="020F0502020204030204" pitchFamily="34" charset="0"/>
                <a:cs typeface="Arial" panose="020B0604020202020204" pitchFamily="34" charset="0"/>
              </a:rPr>
              <a:t>Povinnost předat evidenci v elektronické formě pouze u zemědělců nad 200 ha a </a:t>
            </a:r>
            <a:r>
              <a:rPr lang="cs-CZ" b="1" dirty="0">
                <a:ea typeface="Calibri" panose="020F0502020204030204" pitchFamily="34" charset="0"/>
                <a:cs typeface="Arial" panose="020B0604020202020204" pitchFamily="34" charset="0"/>
              </a:rPr>
              <a:t>pouze na výzvu za účelem kontroly</a:t>
            </a:r>
            <a:r>
              <a:rPr lang="cs-CZ" dirty="0">
                <a:ea typeface="Calibri" panose="020F0502020204030204" pitchFamily="34" charset="0"/>
                <a:cs typeface="Arial" panose="020B0604020202020204" pitchFamily="34" charset="0"/>
              </a:rPr>
              <a:t> (formou automatizovaného datového výstupu - EPH, komerční SW) </a:t>
            </a:r>
          </a:p>
          <a:p>
            <a:pPr marL="342900" lvl="2" indent="-342900" algn="just" eaLnBrk="0" fontAlgn="base" hangingPunct="0">
              <a:lnSpc>
                <a:spcPct val="100000"/>
              </a:lnSpc>
              <a:spcBef>
                <a:spcPct val="0"/>
              </a:spcBef>
              <a:spcAft>
                <a:spcPts val="1200"/>
              </a:spcAft>
              <a:buFont typeface="Wingdings" panose="05000000000000000000" pitchFamily="2" charset="2"/>
              <a:buChar char="§"/>
              <a:defRPr/>
            </a:pPr>
            <a:r>
              <a:rPr lang="cs-CZ" dirty="0">
                <a:ea typeface="Calibri" panose="020F0502020204030204" pitchFamily="34" charset="0"/>
                <a:cs typeface="Arial" panose="020B0604020202020204" pitchFamily="34" charset="0"/>
              </a:rPr>
              <a:t>Předání formou souboru </a:t>
            </a:r>
            <a:r>
              <a:rPr lang="cs-CZ" b="1" u="sng" dirty="0">
                <a:ea typeface="Calibri" panose="020F0502020204030204" pitchFamily="34" charset="0"/>
                <a:cs typeface="Arial" panose="020B0604020202020204" pitchFamily="34" charset="0"/>
              </a:rPr>
              <a:t>excel není umožněno (pouze formát </a:t>
            </a:r>
            <a:r>
              <a:rPr lang="cs-CZ" b="1" u="sng" dirty="0" err="1">
                <a:ea typeface="Calibri" panose="020F0502020204030204" pitchFamily="34" charset="0"/>
                <a:cs typeface="Arial" panose="020B0604020202020204" pitchFamily="34" charset="0"/>
              </a:rPr>
              <a:t>xml</a:t>
            </a:r>
            <a:r>
              <a:rPr lang="cs-CZ" b="1" u="sng" dirty="0">
                <a:ea typeface="Calibri" panose="020F0502020204030204" pitchFamily="34" charset="0"/>
                <a:cs typeface="Arial" panose="020B0604020202020204" pitchFamily="34" charset="0"/>
              </a:rPr>
              <a:t>)</a:t>
            </a:r>
          </a:p>
          <a:p>
            <a:pPr marL="342900" lvl="2" indent="-342900" algn="just" eaLnBrk="0" fontAlgn="base" hangingPunct="0">
              <a:lnSpc>
                <a:spcPct val="100000"/>
              </a:lnSpc>
              <a:spcBef>
                <a:spcPct val="0"/>
              </a:spcBef>
              <a:spcAft>
                <a:spcPts val="600"/>
              </a:spcAft>
              <a:buFont typeface="Wingdings" panose="05000000000000000000" pitchFamily="2" charset="2"/>
              <a:buChar char="§"/>
              <a:defRPr/>
            </a:pPr>
            <a:r>
              <a:rPr lang="cs-CZ" dirty="0">
                <a:ea typeface="Calibri" panose="020F0502020204030204" pitchFamily="34" charset="0"/>
                <a:cs typeface="Arial" panose="020B0604020202020204" pitchFamily="34" charset="0"/>
              </a:rPr>
              <a:t>Zemědělci do 200 ha – evidence v jakékoliv formě (písemné, elektronické), ale musí obsahovat veškeré povinné údaje </a:t>
            </a:r>
            <a:r>
              <a:rPr lang="cs-CZ" b="1" dirty="0">
                <a:ea typeface="Calibri" panose="020F0502020204030204" pitchFamily="34" charset="0"/>
                <a:cs typeface="Arial" panose="020B0604020202020204" pitchFamily="34" charset="0"/>
              </a:rPr>
              <a:t>podle přílohy č. 2 k vyhlášce č. 377/2013 Sb.</a:t>
            </a:r>
          </a:p>
          <a:p>
            <a:pPr marL="0" lvl="2" indent="0" algn="just" eaLnBrk="0" fontAlgn="base" hangingPunct="0">
              <a:lnSpc>
                <a:spcPct val="100000"/>
              </a:lnSpc>
              <a:spcBef>
                <a:spcPct val="0"/>
              </a:spcBef>
              <a:spcAft>
                <a:spcPts val="600"/>
              </a:spcAft>
              <a:buNone/>
              <a:defRPr/>
            </a:pPr>
            <a:endParaRPr lang="cs-CZ" b="1" dirty="0">
              <a:ea typeface="Calibri" panose="020F0502020204030204" pitchFamily="34" charset="0"/>
              <a:cs typeface="Arial" panose="020B0604020202020204" pitchFamily="34" charset="0"/>
            </a:endParaRPr>
          </a:p>
          <a:p>
            <a:pPr marL="342900" lvl="2" indent="-342900" algn="just" eaLnBrk="0" fontAlgn="base" hangingPunct="0">
              <a:lnSpc>
                <a:spcPct val="100000"/>
              </a:lnSpc>
              <a:spcBef>
                <a:spcPct val="0"/>
              </a:spcBef>
              <a:spcAft>
                <a:spcPts val="600"/>
              </a:spcAft>
              <a:buFont typeface="Wingdings" panose="05000000000000000000" pitchFamily="2" charset="2"/>
              <a:buChar char="§"/>
              <a:defRPr/>
            </a:pPr>
            <a:endParaRPr lang="cs-CZ" dirty="0">
              <a:ea typeface="Calibri" panose="020F0502020204030204" pitchFamily="34" charset="0"/>
              <a:cs typeface="Arial" panose="020B0604020202020204" pitchFamily="34" charset="0"/>
            </a:endParaRPr>
          </a:p>
          <a:p>
            <a:pPr marL="0" lvl="2" indent="0" algn="just" eaLnBrk="0" fontAlgn="base" hangingPunct="0">
              <a:lnSpc>
                <a:spcPct val="100000"/>
              </a:lnSpc>
              <a:spcBef>
                <a:spcPct val="0"/>
              </a:spcBef>
              <a:spcAft>
                <a:spcPts val="600"/>
              </a:spcAft>
              <a:buNone/>
              <a:defRPr/>
            </a:pPr>
            <a:endParaRPr lang="cs-CZ" dirty="0">
              <a:ea typeface="Calibri" panose="020F0502020204030204" pitchFamily="34" charset="0"/>
              <a:cs typeface="Arial" panose="020B0604020202020204" pitchFamily="34" charset="0"/>
            </a:endParaRPr>
          </a:p>
          <a:p>
            <a:pPr marL="0" lvl="2" indent="0" algn="just" eaLnBrk="0" fontAlgn="base" hangingPunct="0">
              <a:lnSpc>
                <a:spcPct val="100000"/>
              </a:lnSpc>
              <a:spcBef>
                <a:spcPct val="0"/>
              </a:spcBef>
              <a:spcAft>
                <a:spcPts val="600"/>
              </a:spcAft>
              <a:buNone/>
              <a:defRPr/>
            </a:pPr>
            <a:endParaRPr lang="cs-CZ" i="1" dirty="0">
              <a:latin typeface="Arial" panose="020B0604020202020204" pitchFamily="34" charset="0"/>
              <a:ea typeface="Calibri" panose="020F0502020204030204" pitchFamily="34" charset="0"/>
              <a:cs typeface="Times New Roman" panose="02020603050405020304" pitchFamily="18" charset="0"/>
            </a:endParaRPr>
          </a:p>
          <a:p>
            <a:pPr marL="285750" marR="0" lvl="2"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
              <a:tabLst/>
              <a:defRPr/>
            </a:pPr>
            <a:endParaRPr lang="cs-CZ" altLang="cs-CZ" sz="1800" dirty="0">
              <a:latin typeface="Arial" panose="020B0604020202020204" pitchFamily="34" charset="0"/>
              <a:ea typeface="Calibri" panose="020F0502020204030204" pitchFamily="34" charset="0"/>
            </a:endParaRPr>
          </a:p>
          <a:p>
            <a:pPr marL="0" marR="0" lvl="2" indent="0" algn="l" defTabSz="914400" rtl="0" eaLnBrk="0" fontAlgn="base" latinLnBrk="0" hangingPunct="0">
              <a:lnSpc>
                <a:spcPct val="100000"/>
              </a:lnSpc>
              <a:spcBef>
                <a:spcPct val="0"/>
              </a:spcBef>
              <a:spcAft>
                <a:spcPts val="600"/>
              </a:spcAft>
              <a:buClrTx/>
              <a:buSzTx/>
              <a:buNone/>
              <a:tabLst/>
              <a:defRPr/>
            </a:pPr>
            <a:endParaRPr lang="cs-CZ" altLang="cs-CZ" sz="1800" dirty="0">
              <a:latin typeface="Arial" panose="020B0604020202020204" pitchFamily="34" charset="0"/>
              <a:ea typeface="Calibri" panose="020F0502020204030204" pitchFamily="34" charset="0"/>
            </a:endParaRPr>
          </a:p>
          <a:p>
            <a:pPr marL="0" indent="0">
              <a:buNone/>
            </a:pPr>
            <a:endParaRPr lang="cs-CZ" dirty="0"/>
          </a:p>
        </p:txBody>
      </p:sp>
      <p:sp>
        <p:nvSpPr>
          <p:cNvPr id="5" name="TextovéPole 4">
            <a:extLst>
              <a:ext uri="{FF2B5EF4-FFF2-40B4-BE49-F238E27FC236}">
                <a16:creationId xmlns:a16="http://schemas.microsoft.com/office/drawing/2014/main" id="{E056761F-A4D2-5A6D-0668-847839A33CBA}"/>
              </a:ext>
            </a:extLst>
          </p:cNvPr>
          <p:cNvSpPr txBox="1"/>
          <p:nvPr/>
        </p:nvSpPr>
        <p:spPr>
          <a:xfrm>
            <a:off x="838200" y="1844061"/>
            <a:ext cx="10515600" cy="1323439"/>
          </a:xfrm>
          <a:prstGeom prst="rect">
            <a:avLst/>
          </a:prstGeom>
          <a:solidFill>
            <a:schemeClr val="accent2">
              <a:lumMod val="20000"/>
              <a:lumOff val="80000"/>
            </a:schemeClr>
          </a:solidFill>
          <a:ln w="19050">
            <a:noFill/>
          </a:ln>
        </p:spPr>
        <p:txBody>
          <a:bodyPr wrap="square" rtlCol="0" anchor="ctr" anchorCtr="0">
            <a:spAutoFit/>
          </a:bodyPr>
          <a:lstStyle/>
          <a:p>
            <a:pPr algn="just"/>
            <a:r>
              <a:rPr lang="cs-CZ" sz="2000" dirty="0">
                <a:latin typeface="Arial" panose="020B0604020202020204" pitchFamily="34" charset="0"/>
                <a:ea typeface="Calibri" panose="020F0502020204030204" pitchFamily="34" charset="0"/>
                <a:cs typeface="Times New Roman" panose="02020603050405020304" pitchFamily="18" charset="0"/>
              </a:rPr>
              <a:t>Zemědělští podnikatelé hospodařící na výměře větší než 200 ha podle evidence využití půdy podle uživatelských vztahů, </a:t>
            </a:r>
            <a:r>
              <a:rPr lang="cs-CZ" sz="20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s výjimkou ploch pro účely výzkumu, vývoje a pokusnictví</a:t>
            </a:r>
            <a:r>
              <a:rPr lang="cs-CZ" sz="2000" dirty="0">
                <a:latin typeface="Arial" panose="020B0604020202020204" pitchFamily="34" charset="0"/>
                <a:ea typeface="Calibri" panose="020F0502020204030204" pitchFamily="34" charset="0"/>
                <a:cs typeface="Times New Roman" panose="02020603050405020304" pitchFamily="18" charset="0"/>
              </a:rPr>
              <a:t>, jsou povinni vést evidenci podle odstavce 7 v elektronické formě </a:t>
            </a:r>
            <a:r>
              <a:rPr lang="cs-CZ" sz="20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a na vyzvání</a:t>
            </a:r>
            <a:r>
              <a:rPr lang="cs-CZ" sz="20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cs-CZ" sz="2000" dirty="0">
                <a:latin typeface="Arial" panose="020B0604020202020204" pitchFamily="34" charset="0"/>
                <a:ea typeface="Calibri" panose="020F0502020204030204" pitchFamily="34" charset="0"/>
                <a:cs typeface="Times New Roman" panose="02020603050405020304" pitchFamily="18" charset="0"/>
              </a:rPr>
              <a:t>ji předat ústavu </a:t>
            </a:r>
            <a:r>
              <a:rPr lang="cs-CZ" sz="20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pro účely kontroly</a:t>
            </a:r>
            <a:r>
              <a:rPr lang="cs-CZ" sz="2000" b="1" dirty="0">
                <a:latin typeface="Arial" panose="020B0604020202020204" pitchFamily="34" charset="0"/>
                <a:ea typeface="Calibri" panose="020F0502020204030204" pitchFamily="34" charset="0"/>
                <a:cs typeface="Times New Roman" panose="02020603050405020304" pitchFamily="18" charset="0"/>
              </a:rPr>
              <a:t> </a:t>
            </a:r>
            <a:r>
              <a:rPr lang="cs-CZ" sz="2000" dirty="0">
                <a:latin typeface="Arial" panose="020B0604020202020204" pitchFamily="34" charset="0"/>
                <a:ea typeface="Calibri" panose="020F0502020204030204" pitchFamily="34" charset="0"/>
                <a:cs typeface="Times New Roman" panose="02020603050405020304" pitchFamily="18" charset="0"/>
              </a:rPr>
              <a:t>v elektronické podobě ve stanoveném formátu.</a:t>
            </a:r>
          </a:p>
        </p:txBody>
      </p:sp>
    </p:spTree>
    <p:extLst>
      <p:ext uri="{BB962C8B-B14F-4D97-AF65-F5344CB8AC3E}">
        <p14:creationId xmlns:p14="http://schemas.microsoft.com/office/powerpoint/2010/main" val="30509195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8BF21F-9368-3B88-6FF8-9F303F521CD5}"/>
              </a:ext>
            </a:extLst>
          </p:cNvPr>
          <p:cNvSpPr>
            <a:spLocks noGrp="1"/>
          </p:cNvSpPr>
          <p:nvPr>
            <p:ph type="title"/>
          </p:nvPr>
        </p:nvSpPr>
        <p:spPr>
          <a:xfrm>
            <a:off x="838200" y="365126"/>
            <a:ext cx="10515600" cy="577554"/>
          </a:xfrm>
          <a:solidFill>
            <a:schemeClr val="accent6">
              <a:lumMod val="40000"/>
              <a:lumOff val="60000"/>
            </a:schemeClr>
          </a:solidFill>
        </p:spPr>
        <p:txBody>
          <a:bodyPr>
            <a:noAutofit/>
          </a:bodyPr>
          <a:lstStyle/>
          <a:p>
            <a:pPr algn="ctr">
              <a:lnSpc>
                <a:spcPct val="115000"/>
              </a:lnSpc>
              <a:spcAft>
                <a:spcPts val="1000"/>
              </a:spcAft>
            </a:pPr>
            <a:r>
              <a:rPr lang="cs-CZ" sz="3200" b="1" dirty="0">
                <a:latin typeface="+mn-lt"/>
                <a:cs typeface="Times New Roman" panose="02020603050405020304" pitchFamily="18" charset="0"/>
              </a:rPr>
              <a:t>Dotazy</a:t>
            </a:r>
            <a:endParaRPr lang="cs-CZ" sz="3200" b="1" dirty="0">
              <a:effectLst/>
              <a:latin typeface="+mn-lt"/>
              <a:cs typeface="Times New Roman" panose="02020603050405020304" pitchFamily="18" charset="0"/>
            </a:endParaRPr>
          </a:p>
        </p:txBody>
      </p:sp>
      <p:sp>
        <p:nvSpPr>
          <p:cNvPr id="3" name="Zástupný obsah 2">
            <a:extLst>
              <a:ext uri="{FF2B5EF4-FFF2-40B4-BE49-F238E27FC236}">
                <a16:creationId xmlns:a16="http://schemas.microsoft.com/office/drawing/2014/main" id="{E85909A1-B887-4C88-C038-47A4B6B4C0ED}"/>
              </a:ext>
            </a:extLst>
          </p:cNvPr>
          <p:cNvSpPr>
            <a:spLocks noGrp="1"/>
          </p:cNvSpPr>
          <p:nvPr>
            <p:ph sz="half" idx="1"/>
          </p:nvPr>
        </p:nvSpPr>
        <p:spPr>
          <a:xfrm>
            <a:off x="838200" y="942680"/>
            <a:ext cx="10515600" cy="5732440"/>
          </a:xfrm>
        </p:spPr>
        <p:txBody>
          <a:bodyPr wrap="square">
            <a:normAutofit/>
          </a:bodyPr>
          <a:lstStyle/>
          <a:p>
            <a:pPr marL="0" lvl="2" indent="0" algn="just" eaLnBrk="0" fontAlgn="base" hangingPunct="0">
              <a:lnSpc>
                <a:spcPct val="100000"/>
              </a:lnSpc>
              <a:spcBef>
                <a:spcPts val="0"/>
              </a:spcBef>
              <a:buNone/>
              <a:defRPr/>
            </a:pPr>
            <a:endParaRPr lang="cs-CZ" altLang="cs-CZ" sz="2200" i="1" dirty="0">
              <a:solidFill>
                <a:srgbClr val="000000"/>
              </a:solidFill>
              <a:cs typeface="Times New Roman" panose="02020603050405020304" pitchFamily="18" charset="0"/>
            </a:endParaRPr>
          </a:p>
          <a:p>
            <a:pPr marL="0" marR="0" lvl="2" indent="0" algn="l" defTabSz="914400" rtl="0" eaLnBrk="0" fontAlgn="base" latinLnBrk="0" hangingPunct="0">
              <a:lnSpc>
                <a:spcPct val="100000"/>
              </a:lnSpc>
              <a:spcBef>
                <a:spcPct val="0"/>
              </a:spcBef>
              <a:spcAft>
                <a:spcPts val="600"/>
              </a:spcAft>
              <a:buClrTx/>
              <a:buSzTx/>
              <a:buNone/>
              <a:tabLst/>
              <a:defRPr/>
            </a:pPr>
            <a:endParaRPr lang="cs-CZ" altLang="cs-CZ" sz="2400" dirty="0">
              <a:cs typeface="Times New Roman" panose="02020603050405020304" pitchFamily="18" charset="0"/>
            </a:endParaRPr>
          </a:p>
          <a:p>
            <a:pPr marL="0" indent="0">
              <a:buNone/>
            </a:pPr>
            <a:endParaRPr lang="cs-CZ" dirty="0"/>
          </a:p>
        </p:txBody>
      </p:sp>
      <p:sp>
        <p:nvSpPr>
          <p:cNvPr id="4" name="Zástupný obsah 2">
            <a:extLst>
              <a:ext uri="{FF2B5EF4-FFF2-40B4-BE49-F238E27FC236}">
                <a16:creationId xmlns:a16="http://schemas.microsoft.com/office/drawing/2014/main" id="{518A9A14-D113-8794-D3C6-4AA3C1E509F1}"/>
              </a:ext>
            </a:extLst>
          </p:cNvPr>
          <p:cNvSpPr txBox="1">
            <a:spLocks/>
          </p:cNvSpPr>
          <p:nvPr/>
        </p:nvSpPr>
        <p:spPr>
          <a:xfrm>
            <a:off x="838200" y="1062400"/>
            <a:ext cx="10439400" cy="5732440"/>
          </a:xfrm>
          <a:prstGeom prst="rect">
            <a:avLst/>
          </a:prstGeom>
        </p:spPr>
        <p:txBody>
          <a:bodyPr vert="horz" wrap="square"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lvl="2" indent="-342900" eaLnBrk="0" fontAlgn="base" hangingPunct="0">
              <a:lnSpc>
                <a:spcPct val="100000"/>
              </a:lnSpc>
              <a:spcBef>
                <a:spcPct val="0"/>
              </a:spcBef>
              <a:spcAft>
                <a:spcPts val="600"/>
              </a:spcAft>
              <a:buFont typeface="Wingdings" panose="05000000000000000000" pitchFamily="2" charset="2"/>
              <a:buChar char="§"/>
              <a:defRPr/>
            </a:pPr>
            <a:endParaRPr lang="cs-CZ" altLang="cs-CZ" sz="2400" dirty="0">
              <a:cs typeface="Times New Roman" panose="02020603050405020304" pitchFamily="18" charset="0"/>
            </a:endParaRPr>
          </a:p>
          <a:p>
            <a:pPr marL="0" indent="0">
              <a:buNone/>
            </a:pPr>
            <a:endParaRPr lang="cs-CZ" dirty="0"/>
          </a:p>
        </p:txBody>
      </p:sp>
      <p:pic>
        <p:nvPicPr>
          <p:cNvPr id="6" name="Obrázek 5">
            <a:extLst>
              <a:ext uri="{FF2B5EF4-FFF2-40B4-BE49-F238E27FC236}">
                <a16:creationId xmlns:a16="http://schemas.microsoft.com/office/drawing/2014/main" id="{26B5050D-B0EE-790A-5B46-6E1D484CB3B1}"/>
              </a:ext>
            </a:extLst>
          </p:cNvPr>
          <p:cNvPicPr>
            <a:picLocks noChangeAspect="1"/>
          </p:cNvPicPr>
          <p:nvPr/>
        </p:nvPicPr>
        <p:blipFill>
          <a:blip r:embed="rId3"/>
          <a:stretch>
            <a:fillRect/>
          </a:stretch>
        </p:blipFill>
        <p:spPr>
          <a:xfrm>
            <a:off x="838200" y="1520234"/>
            <a:ext cx="10871145" cy="3272944"/>
          </a:xfrm>
          <a:prstGeom prst="rect">
            <a:avLst/>
          </a:prstGeom>
        </p:spPr>
      </p:pic>
    </p:spTree>
    <p:extLst>
      <p:ext uri="{BB962C8B-B14F-4D97-AF65-F5344CB8AC3E}">
        <p14:creationId xmlns:p14="http://schemas.microsoft.com/office/powerpoint/2010/main" val="982496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8BF21F-9368-3B88-6FF8-9F303F521CD5}"/>
              </a:ext>
            </a:extLst>
          </p:cNvPr>
          <p:cNvSpPr>
            <a:spLocks noGrp="1"/>
          </p:cNvSpPr>
          <p:nvPr>
            <p:ph type="title"/>
          </p:nvPr>
        </p:nvSpPr>
        <p:spPr>
          <a:xfrm>
            <a:off x="838200" y="365126"/>
            <a:ext cx="10515600" cy="577554"/>
          </a:xfrm>
          <a:solidFill>
            <a:schemeClr val="accent6">
              <a:lumMod val="40000"/>
              <a:lumOff val="60000"/>
            </a:schemeClr>
          </a:solidFill>
        </p:spPr>
        <p:txBody>
          <a:bodyPr>
            <a:noAutofit/>
          </a:bodyPr>
          <a:lstStyle/>
          <a:p>
            <a:pPr algn="ctr">
              <a:lnSpc>
                <a:spcPct val="115000"/>
              </a:lnSpc>
              <a:spcAft>
                <a:spcPts val="1000"/>
              </a:spcAft>
            </a:pPr>
            <a:r>
              <a:rPr lang="cs-CZ" sz="3200" b="1" dirty="0">
                <a:effectLst/>
                <a:latin typeface="+mn-lt"/>
                <a:cs typeface="Times New Roman" panose="02020603050405020304" pitchFamily="18" charset="0"/>
              </a:rPr>
              <a:t>Novela zákona o hnojivech</a:t>
            </a:r>
          </a:p>
        </p:txBody>
      </p:sp>
      <p:sp>
        <p:nvSpPr>
          <p:cNvPr id="3" name="Zástupný obsah 2">
            <a:extLst>
              <a:ext uri="{FF2B5EF4-FFF2-40B4-BE49-F238E27FC236}">
                <a16:creationId xmlns:a16="http://schemas.microsoft.com/office/drawing/2014/main" id="{E85909A1-B887-4C88-C038-47A4B6B4C0ED}"/>
              </a:ext>
            </a:extLst>
          </p:cNvPr>
          <p:cNvSpPr>
            <a:spLocks noGrp="1"/>
          </p:cNvSpPr>
          <p:nvPr>
            <p:ph sz="half" idx="1"/>
          </p:nvPr>
        </p:nvSpPr>
        <p:spPr>
          <a:xfrm>
            <a:off x="838200" y="942680"/>
            <a:ext cx="10515600" cy="5732440"/>
          </a:xfrm>
        </p:spPr>
        <p:txBody>
          <a:bodyPr wrap="square">
            <a:normAutofit/>
          </a:bodyPr>
          <a:lstStyle/>
          <a:p>
            <a:pPr marL="0" marR="0" lvl="2" indent="0" algn="ctr" defTabSz="914400" rtl="0" eaLnBrk="0" fontAlgn="base" latinLnBrk="0" hangingPunct="0">
              <a:lnSpc>
                <a:spcPct val="100000"/>
              </a:lnSpc>
              <a:spcBef>
                <a:spcPts val="2400"/>
              </a:spcBef>
              <a:buClrTx/>
              <a:buSzTx/>
              <a:buNone/>
              <a:tabLst/>
              <a:defRPr/>
            </a:pPr>
            <a:r>
              <a:rPr lang="cs-CZ" altLang="cs-CZ" sz="1800" dirty="0">
                <a:solidFill>
                  <a:srgbClr val="000000"/>
                </a:solidFill>
                <a:latin typeface="Times New Roman" panose="02020603050405020304" pitchFamily="18" charset="0"/>
                <a:cs typeface="Times New Roman" panose="02020603050405020304" pitchFamily="18" charset="0"/>
              </a:rPr>
              <a:t>      </a:t>
            </a:r>
            <a:endParaRPr lang="cs-CZ" altLang="cs-CZ" sz="2800" b="1" dirty="0">
              <a:solidFill>
                <a:srgbClr val="FF0000"/>
              </a:solidFill>
              <a:cs typeface="Times New Roman" panose="02020603050405020304" pitchFamily="18" charset="0"/>
            </a:endParaRPr>
          </a:p>
          <a:p>
            <a:pPr marL="0" lvl="2" indent="0" algn="ctr" eaLnBrk="0" fontAlgn="base" hangingPunct="0">
              <a:lnSpc>
                <a:spcPct val="100000"/>
              </a:lnSpc>
              <a:spcBef>
                <a:spcPts val="0"/>
              </a:spcBef>
              <a:buNone/>
              <a:defRPr/>
            </a:pPr>
            <a:endParaRPr lang="cs-CZ" altLang="cs-CZ" sz="2200" i="1" dirty="0">
              <a:solidFill>
                <a:srgbClr val="000000"/>
              </a:solidFill>
              <a:cs typeface="Times New Roman" panose="02020603050405020304" pitchFamily="18" charset="0"/>
            </a:endParaRPr>
          </a:p>
          <a:p>
            <a:pPr marL="0" lvl="2" indent="0" algn="ctr" eaLnBrk="0" fontAlgn="base" hangingPunct="0">
              <a:lnSpc>
                <a:spcPct val="100000"/>
              </a:lnSpc>
              <a:spcBef>
                <a:spcPts val="0"/>
              </a:spcBef>
              <a:buNone/>
              <a:defRPr/>
            </a:pPr>
            <a:r>
              <a:rPr lang="cs-CZ" sz="2200" dirty="0">
                <a:hlinkClick r:id="rId3"/>
              </a:rPr>
              <a:t>Informace o nové právní úpravě v oblasti evidence hnojiv | MZe</a:t>
            </a:r>
            <a:endParaRPr lang="cs-CZ" altLang="cs-CZ" sz="2200" i="1" dirty="0">
              <a:solidFill>
                <a:srgbClr val="000000"/>
              </a:solidFill>
              <a:cs typeface="Times New Roman" panose="02020603050405020304" pitchFamily="18" charset="0"/>
            </a:endParaRPr>
          </a:p>
          <a:p>
            <a:pPr marL="0" lvl="2" indent="0" algn="ctr" eaLnBrk="0" fontAlgn="base" hangingPunct="0">
              <a:lnSpc>
                <a:spcPct val="100000"/>
              </a:lnSpc>
              <a:spcBef>
                <a:spcPts val="0"/>
              </a:spcBef>
              <a:buNone/>
              <a:defRPr/>
            </a:pPr>
            <a:endParaRPr lang="cs-CZ" altLang="cs-CZ" sz="2200" i="1" dirty="0">
              <a:solidFill>
                <a:srgbClr val="000000"/>
              </a:solidFill>
              <a:cs typeface="Times New Roman" panose="02020603050405020304" pitchFamily="18" charset="0"/>
            </a:endParaRPr>
          </a:p>
          <a:p>
            <a:pPr marL="0" lvl="2" indent="0" algn="just" eaLnBrk="0" fontAlgn="base" hangingPunct="0">
              <a:lnSpc>
                <a:spcPct val="100000"/>
              </a:lnSpc>
              <a:spcBef>
                <a:spcPts val="0"/>
              </a:spcBef>
              <a:buNone/>
              <a:defRPr/>
            </a:pPr>
            <a:r>
              <a:rPr lang="cs-CZ" altLang="cs-CZ" sz="2200" b="1" i="1" dirty="0">
                <a:solidFill>
                  <a:srgbClr val="000000"/>
                </a:solidFill>
                <a:cs typeface="Times New Roman" panose="02020603050405020304" pitchFamily="18" charset="0"/>
              </a:rPr>
              <a:t>Do doby, než vstoupí v účinnost tato novela, </a:t>
            </a:r>
            <a:r>
              <a:rPr lang="cs-CZ" altLang="cs-CZ" sz="2200" b="1" i="1" u="sng" dirty="0">
                <a:solidFill>
                  <a:srgbClr val="000000"/>
                </a:solidFill>
                <a:cs typeface="Times New Roman" panose="02020603050405020304" pitchFamily="18" charset="0"/>
              </a:rPr>
              <a:t>nebude ústav udělovat sankce</a:t>
            </a:r>
            <a:r>
              <a:rPr lang="cs-CZ" altLang="cs-CZ" sz="2200" b="1" i="1" dirty="0">
                <a:solidFill>
                  <a:srgbClr val="000000"/>
                </a:solidFill>
                <a:cs typeface="Times New Roman" panose="02020603050405020304" pitchFamily="18" charset="0"/>
              </a:rPr>
              <a:t> za nepředání dat z evidence hnojení ústavu evidence o hnojení a sklizni hlavního a vedlejšího produktu za kalendářní rok 2024 v elektronické podobě do aplikace JUDEH subjekty hospodařícími na výměře větší než 200 ha podle evidence využití půdy podle uživatelských vztahů, na něž by se jinak podle aktuálně platného znění zákona o hnojivech tato povinnost vztahovala.</a:t>
            </a:r>
          </a:p>
          <a:p>
            <a:pPr marL="0" lvl="2" indent="0" algn="ctr" eaLnBrk="0" fontAlgn="base" hangingPunct="0">
              <a:lnSpc>
                <a:spcPct val="100000"/>
              </a:lnSpc>
              <a:spcBef>
                <a:spcPts val="0"/>
              </a:spcBef>
              <a:buNone/>
              <a:defRPr/>
            </a:pPr>
            <a:endParaRPr lang="cs-CZ" altLang="cs-CZ" sz="2200" i="1" dirty="0">
              <a:solidFill>
                <a:srgbClr val="000000"/>
              </a:solidFill>
              <a:cs typeface="Times New Roman" panose="02020603050405020304" pitchFamily="18" charset="0"/>
            </a:endParaRPr>
          </a:p>
          <a:p>
            <a:pPr marL="0" marR="0" lvl="2" indent="0" algn="l" defTabSz="914400" rtl="0" eaLnBrk="0" fontAlgn="base" latinLnBrk="0" hangingPunct="0">
              <a:lnSpc>
                <a:spcPct val="100000"/>
              </a:lnSpc>
              <a:spcBef>
                <a:spcPct val="0"/>
              </a:spcBef>
              <a:spcAft>
                <a:spcPts val="600"/>
              </a:spcAft>
              <a:buClrTx/>
              <a:buSzTx/>
              <a:buNone/>
              <a:tabLst/>
              <a:defRPr/>
            </a:pPr>
            <a:endParaRPr lang="cs-CZ" altLang="cs-CZ" sz="2400" dirty="0">
              <a:cs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238189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8BF21F-9368-3B88-6FF8-9F303F521CD5}"/>
              </a:ext>
            </a:extLst>
          </p:cNvPr>
          <p:cNvSpPr>
            <a:spLocks noGrp="1"/>
          </p:cNvSpPr>
          <p:nvPr>
            <p:ph type="title"/>
          </p:nvPr>
        </p:nvSpPr>
        <p:spPr>
          <a:xfrm>
            <a:off x="838200" y="365126"/>
            <a:ext cx="10515600" cy="577554"/>
          </a:xfrm>
          <a:solidFill>
            <a:schemeClr val="accent6">
              <a:lumMod val="40000"/>
              <a:lumOff val="60000"/>
            </a:schemeClr>
          </a:solidFill>
        </p:spPr>
        <p:txBody>
          <a:bodyPr>
            <a:noAutofit/>
          </a:bodyPr>
          <a:lstStyle/>
          <a:p>
            <a:pPr algn="ctr">
              <a:lnSpc>
                <a:spcPct val="115000"/>
              </a:lnSpc>
              <a:spcAft>
                <a:spcPts val="1000"/>
              </a:spcAft>
            </a:pPr>
            <a:r>
              <a:rPr lang="cs-CZ" sz="3200" b="1" dirty="0">
                <a:effectLst/>
                <a:latin typeface="+mn-lt"/>
                <a:cs typeface="Times New Roman" panose="02020603050405020304" pitchFamily="18" charset="0"/>
              </a:rPr>
              <a:t>Novela </a:t>
            </a:r>
            <a:r>
              <a:rPr lang="cs-CZ" sz="3200" b="1" dirty="0">
                <a:latin typeface="+mn-lt"/>
                <a:cs typeface="Times New Roman" panose="02020603050405020304" pitchFamily="18" charset="0"/>
              </a:rPr>
              <a:t>vyhlášky 377/2013 Sb.</a:t>
            </a:r>
            <a:endParaRPr lang="cs-CZ" sz="3200" b="1" dirty="0">
              <a:effectLst/>
              <a:latin typeface="+mn-lt"/>
              <a:cs typeface="Times New Roman" panose="02020603050405020304" pitchFamily="18" charset="0"/>
            </a:endParaRPr>
          </a:p>
        </p:txBody>
      </p:sp>
      <p:sp>
        <p:nvSpPr>
          <p:cNvPr id="3" name="Zástupný obsah 2">
            <a:extLst>
              <a:ext uri="{FF2B5EF4-FFF2-40B4-BE49-F238E27FC236}">
                <a16:creationId xmlns:a16="http://schemas.microsoft.com/office/drawing/2014/main" id="{E85909A1-B887-4C88-C038-47A4B6B4C0ED}"/>
              </a:ext>
            </a:extLst>
          </p:cNvPr>
          <p:cNvSpPr>
            <a:spLocks noGrp="1"/>
          </p:cNvSpPr>
          <p:nvPr>
            <p:ph sz="half" idx="1"/>
          </p:nvPr>
        </p:nvSpPr>
        <p:spPr>
          <a:xfrm>
            <a:off x="838200" y="942680"/>
            <a:ext cx="10515600" cy="6433480"/>
          </a:xfrm>
        </p:spPr>
        <p:txBody>
          <a:bodyPr wrap="square">
            <a:normAutofit/>
          </a:bodyPr>
          <a:lstStyle/>
          <a:p>
            <a:pPr marL="0" lvl="2" indent="0" eaLnBrk="0" fontAlgn="base" hangingPunct="0">
              <a:lnSpc>
                <a:spcPct val="100000"/>
              </a:lnSpc>
              <a:spcBef>
                <a:spcPts val="0"/>
              </a:spcBef>
              <a:buNone/>
              <a:defRPr/>
            </a:pPr>
            <a:endParaRPr lang="cs-CZ" altLang="cs-CZ" sz="2400" b="1" dirty="0">
              <a:cs typeface="Times New Roman" panose="02020603050405020304" pitchFamily="18" charset="0"/>
            </a:endParaRPr>
          </a:p>
          <a:p>
            <a:pPr marL="0" lvl="2" indent="0" eaLnBrk="0" fontAlgn="base" hangingPunct="0">
              <a:lnSpc>
                <a:spcPct val="100000"/>
              </a:lnSpc>
              <a:spcBef>
                <a:spcPts val="0"/>
              </a:spcBef>
              <a:buNone/>
              <a:defRPr/>
            </a:pPr>
            <a:r>
              <a:rPr lang="cs-CZ" altLang="cs-CZ" sz="2400" b="1" dirty="0">
                <a:cs typeface="Times New Roman" panose="02020603050405020304" pitchFamily="18" charset="0"/>
              </a:rPr>
              <a:t>§ 5 Skladování organických a organominerálních hnojiv a technologických vod</a:t>
            </a:r>
          </a:p>
          <a:p>
            <a:pPr marL="0" lvl="2" indent="0" eaLnBrk="0" fontAlgn="base" hangingPunct="0">
              <a:lnSpc>
                <a:spcPct val="100000"/>
              </a:lnSpc>
              <a:spcBef>
                <a:spcPts val="0"/>
              </a:spcBef>
              <a:buNone/>
              <a:defRPr/>
            </a:pPr>
            <a:r>
              <a:rPr lang="cs-CZ" altLang="cs-CZ" sz="2400" b="1" dirty="0">
                <a:cs typeface="Times New Roman" panose="02020603050405020304" pitchFamily="18" charset="0"/>
              </a:rPr>
              <a:t>Nový odst. (5)</a:t>
            </a:r>
          </a:p>
          <a:p>
            <a:pPr marL="0" marR="0" lvl="2" indent="0" defTabSz="914400" rtl="0" eaLnBrk="0" fontAlgn="base" latinLnBrk="0" hangingPunct="0">
              <a:lnSpc>
                <a:spcPct val="100000"/>
              </a:lnSpc>
              <a:spcBef>
                <a:spcPts val="0"/>
              </a:spcBef>
              <a:buClrTx/>
              <a:buSzTx/>
              <a:buNone/>
              <a:tabLst/>
              <a:defRPr/>
            </a:pPr>
            <a:endParaRPr lang="cs-CZ" altLang="cs-CZ" sz="2400" b="1" dirty="0">
              <a:cs typeface="Times New Roman" panose="02020603050405020304" pitchFamily="18" charset="0"/>
            </a:endParaRPr>
          </a:p>
          <a:p>
            <a:pPr marL="0" lvl="2" indent="0" algn="just" eaLnBrk="0" fontAlgn="base" hangingPunct="0">
              <a:lnSpc>
                <a:spcPct val="100000"/>
              </a:lnSpc>
              <a:spcBef>
                <a:spcPct val="0"/>
              </a:spcBef>
              <a:spcAft>
                <a:spcPts val="600"/>
              </a:spcAft>
              <a:buNone/>
              <a:defRPr/>
            </a:pPr>
            <a:endParaRPr lang="cs-CZ" i="1" dirty="0">
              <a:effectLst/>
              <a:latin typeface="Arial" panose="020B0604020202020204" pitchFamily="34" charset="0"/>
              <a:ea typeface="Calibri" panose="020F0502020204030204" pitchFamily="34" charset="0"/>
              <a:cs typeface="Times New Roman" panose="02020603050405020304" pitchFamily="18" charset="0"/>
            </a:endParaRPr>
          </a:p>
          <a:p>
            <a:pPr marL="0" lvl="2" indent="0" algn="just" eaLnBrk="0" fontAlgn="base" hangingPunct="0">
              <a:lnSpc>
                <a:spcPct val="100000"/>
              </a:lnSpc>
              <a:spcBef>
                <a:spcPct val="0"/>
              </a:spcBef>
              <a:spcAft>
                <a:spcPts val="600"/>
              </a:spcAft>
              <a:buNone/>
              <a:defRPr/>
            </a:pPr>
            <a:endParaRPr lang="cs-CZ" i="1" dirty="0">
              <a:latin typeface="Arial" panose="020B0604020202020204" pitchFamily="34" charset="0"/>
              <a:ea typeface="Calibri" panose="020F0502020204030204" pitchFamily="34" charset="0"/>
              <a:cs typeface="Times New Roman" panose="02020603050405020304" pitchFamily="18" charset="0"/>
            </a:endParaRPr>
          </a:p>
          <a:p>
            <a:pPr marL="0" lvl="2" indent="0" algn="just" eaLnBrk="0" fontAlgn="base" hangingPunct="0">
              <a:lnSpc>
                <a:spcPct val="100000"/>
              </a:lnSpc>
              <a:spcBef>
                <a:spcPct val="0"/>
              </a:spcBef>
              <a:spcAft>
                <a:spcPts val="600"/>
              </a:spcAft>
              <a:buNone/>
              <a:defRPr/>
            </a:pPr>
            <a:endParaRPr lang="cs-CZ" sz="2400" dirty="0">
              <a:ea typeface="Calibri" panose="020F0502020204030204" pitchFamily="34" charset="0"/>
              <a:cs typeface="Arial" panose="020B0604020202020204" pitchFamily="34" charset="0"/>
            </a:endParaRPr>
          </a:p>
          <a:p>
            <a:pPr marL="342900" lvl="2" indent="-342900" algn="just" eaLnBrk="0" fontAlgn="base" hangingPunct="0">
              <a:lnSpc>
                <a:spcPct val="100000"/>
              </a:lnSpc>
              <a:spcBef>
                <a:spcPct val="0"/>
              </a:spcBef>
              <a:spcAft>
                <a:spcPts val="600"/>
              </a:spcAft>
              <a:buFont typeface="Wingdings" panose="05000000000000000000" pitchFamily="2" charset="2"/>
              <a:buChar char="§"/>
              <a:defRPr/>
            </a:pPr>
            <a:r>
              <a:rPr lang="cs-CZ" dirty="0">
                <a:ea typeface="Calibri" panose="020F0502020204030204" pitchFamily="34" charset="0"/>
                <a:cs typeface="Arial" panose="020B0604020202020204" pitchFamily="34" charset="0"/>
              </a:rPr>
              <a:t>Navrhované doplnění umožní rozšíření možnosti skladování kompostů s odpovídajícím zajištěním také na půdě, která není součástí zemědělského půdního fondu. </a:t>
            </a:r>
          </a:p>
          <a:p>
            <a:pPr marL="0" lvl="2" indent="0" algn="just" eaLnBrk="0" fontAlgn="base" hangingPunct="0">
              <a:lnSpc>
                <a:spcPct val="100000"/>
              </a:lnSpc>
              <a:spcBef>
                <a:spcPct val="0"/>
              </a:spcBef>
              <a:spcAft>
                <a:spcPts val="600"/>
              </a:spcAft>
              <a:buNone/>
              <a:defRPr/>
            </a:pPr>
            <a:endParaRPr lang="cs-CZ" b="1" dirty="0">
              <a:ea typeface="Calibri" panose="020F0502020204030204" pitchFamily="34" charset="0"/>
              <a:cs typeface="Arial" panose="020B0604020202020204" pitchFamily="34" charset="0"/>
            </a:endParaRPr>
          </a:p>
          <a:p>
            <a:pPr marL="0" lvl="2" indent="0" algn="just" eaLnBrk="0" fontAlgn="base" hangingPunct="0">
              <a:lnSpc>
                <a:spcPct val="100000"/>
              </a:lnSpc>
              <a:spcBef>
                <a:spcPct val="0"/>
              </a:spcBef>
              <a:spcAft>
                <a:spcPts val="600"/>
              </a:spcAft>
              <a:buNone/>
              <a:defRPr/>
            </a:pPr>
            <a:endParaRPr lang="cs-CZ" b="1" dirty="0">
              <a:ea typeface="Calibri" panose="020F0502020204030204" pitchFamily="34" charset="0"/>
              <a:cs typeface="Arial" panose="020B0604020202020204" pitchFamily="34" charset="0"/>
            </a:endParaRPr>
          </a:p>
          <a:p>
            <a:pPr marL="342900" lvl="2" indent="-342900" algn="just" eaLnBrk="0" fontAlgn="base" hangingPunct="0">
              <a:lnSpc>
                <a:spcPct val="100000"/>
              </a:lnSpc>
              <a:spcBef>
                <a:spcPct val="0"/>
              </a:spcBef>
              <a:spcAft>
                <a:spcPts val="600"/>
              </a:spcAft>
              <a:buFont typeface="Wingdings" panose="05000000000000000000" pitchFamily="2" charset="2"/>
              <a:buChar char="§"/>
              <a:defRPr/>
            </a:pPr>
            <a:endParaRPr lang="cs-CZ" dirty="0">
              <a:ea typeface="Calibri" panose="020F0502020204030204" pitchFamily="34" charset="0"/>
              <a:cs typeface="Arial" panose="020B0604020202020204" pitchFamily="34" charset="0"/>
            </a:endParaRPr>
          </a:p>
          <a:p>
            <a:pPr marL="0" lvl="2" indent="0" algn="just" eaLnBrk="0" fontAlgn="base" hangingPunct="0">
              <a:lnSpc>
                <a:spcPct val="100000"/>
              </a:lnSpc>
              <a:spcBef>
                <a:spcPct val="0"/>
              </a:spcBef>
              <a:spcAft>
                <a:spcPts val="600"/>
              </a:spcAft>
              <a:buNone/>
              <a:defRPr/>
            </a:pPr>
            <a:endParaRPr lang="cs-CZ" dirty="0">
              <a:ea typeface="Calibri" panose="020F0502020204030204" pitchFamily="34" charset="0"/>
              <a:cs typeface="Arial" panose="020B0604020202020204" pitchFamily="34" charset="0"/>
            </a:endParaRPr>
          </a:p>
          <a:p>
            <a:pPr marL="0" lvl="2" indent="0" algn="just" eaLnBrk="0" fontAlgn="base" hangingPunct="0">
              <a:lnSpc>
                <a:spcPct val="100000"/>
              </a:lnSpc>
              <a:spcBef>
                <a:spcPct val="0"/>
              </a:spcBef>
              <a:spcAft>
                <a:spcPts val="600"/>
              </a:spcAft>
              <a:buNone/>
              <a:defRPr/>
            </a:pPr>
            <a:endParaRPr lang="cs-CZ" i="1" dirty="0">
              <a:latin typeface="Arial" panose="020B0604020202020204" pitchFamily="34" charset="0"/>
              <a:ea typeface="Calibri" panose="020F0502020204030204" pitchFamily="34" charset="0"/>
              <a:cs typeface="Times New Roman" panose="02020603050405020304" pitchFamily="18" charset="0"/>
            </a:endParaRPr>
          </a:p>
          <a:p>
            <a:pPr marL="285750" marR="0" lvl="2"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
              <a:tabLst/>
              <a:defRPr/>
            </a:pPr>
            <a:endParaRPr lang="cs-CZ" altLang="cs-CZ" sz="1800" dirty="0">
              <a:latin typeface="Arial" panose="020B0604020202020204" pitchFamily="34" charset="0"/>
              <a:ea typeface="Calibri" panose="020F0502020204030204" pitchFamily="34" charset="0"/>
            </a:endParaRPr>
          </a:p>
          <a:p>
            <a:pPr marL="0" marR="0" lvl="2" indent="0" algn="l" defTabSz="914400" rtl="0" eaLnBrk="0" fontAlgn="base" latinLnBrk="0" hangingPunct="0">
              <a:lnSpc>
                <a:spcPct val="100000"/>
              </a:lnSpc>
              <a:spcBef>
                <a:spcPct val="0"/>
              </a:spcBef>
              <a:spcAft>
                <a:spcPts val="600"/>
              </a:spcAft>
              <a:buClrTx/>
              <a:buSzTx/>
              <a:buNone/>
              <a:tabLst/>
              <a:defRPr/>
            </a:pPr>
            <a:endParaRPr lang="cs-CZ" altLang="cs-CZ" sz="1800" dirty="0">
              <a:latin typeface="Arial" panose="020B0604020202020204" pitchFamily="34" charset="0"/>
              <a:ea typeface="Calibri" panose="020F0502020204030204" pitchFamily="34" charset="0"/>
            </a:endParaRPr>
          </a:p>
          <a:p>
            <a:pPr marL="0" indent="0">
              <a:buNone/>
            </a:pPr>
            <a:endParaRPr lang="cs-CZ" dirty="0"/>
          </a:p>
        </p:txBody>
      </p:sp>
      <p:sp>
        <p:nvSpPr>
          <p:cNvPr id="5" name="TextovéPole 4">
            <a:extLst>
              <a:ext uri="{FF2B5EF4-FFF2-40B4-BE49-F238E27FC236}">
                <a16:creationId xmlns:a16="http://schemas.microsoft.com/office/drawing/2014/main" id="{E056761F-A4D2-5A6D-0668-847839A33CBA}"/>
              </a:ext>
            </a:extLst>
          </p:cNvPr>
          <p:cNvSpPr txBox="1"/>
          <p:nvPr/>
        </p:nvSpPr>
        <p:spPr>
          <a:xfrm>
            <a:off x="838200" y="2328149"/>
            <a:ext cx="10515600" cy="1015663"/>
          </a:xfrm>
          <a:prstGeom prst="rect">
            <a:avLst/>
          </a:prstGeom>
          <a:solidFill>
            <a:schemeClr val="accent2">
              <a:lumMod val="20000"/>
              <a:lumOff val="80000"/>
            </a:schemeClr>
          </a:solidFill>
          <a:ln w="19050">
            <a:noFill/>
          </a:ln>
        </p:spPr>
        <p:txBody>
          <a:bodyPr wrap="square" rtlCol="0" anchor="ctr" anchorCtr="0">
            <a:spAutoFit/>
          </a:bodyPr>
          <a:lstStyle/>
          <a:p>
            <a:pPr algn="just"/>
            <a:r>
              <a:rPr lang="cs-CZ" sz="20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Tuhé organické hnojivo kompost se mimo zemědělskou půdu ukládá pouze na místech vhodných k jeho uložení schválených v havarijním plánu podle vodního zákona. Úložiště musí být zabezpečeno proti úniku tekutých látek.</a:t>
            </a:r>
          </a:p>
        </p:txBody>
      </p:sp>
    </p:spTree>
    <p:extLst>
      <p:ext uri="{BB962C8B-B14F-4D97-AF65-F5344CB8AC3E}">
        <p14:creationId xmlns:p14="http://schemas.microsoft.com/office/powerpoint/2010/main" val="1568077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8BF21F-9368-3B88-6FF8-9F303F521CD5}"/>
              </a:ext>
            </a:extLst>
          </p:cNvPr>
          <p:cNvSpPr>
            <a:spLocks noGrp="1"/>
          </p:cNvSpPr>
          <p:nvPr>
            <p:ph type="title"/>
          </p:nvPr>
        </p:nvSpPr>
        <p:spPr>
          <a:xfrm>
            <a:off x="838200" y="365126"/>
            <a:ext cx="10515600" cy="577554"/>
          </a:xfrm>
          <a:solidFill>
            <a:schemeClr val="accent6">
              <a:lumMod val="40000"/>
              <a:lumOff val="60000"/>
            </a:schemeClr>
          </a:solidFill>
        </p:spPr>
        <p:txBody>
          <a:bodyPr>
            <a:noAutofit/>
          </a:bodyPr>
          <a:lstStyle/>
          <a:p>
            <a:pPr algn="ctr">
              <a:lnSpc>
                <a:spcPct val="115000"/>
              </a:lnSpc>
            </a:pPr>
            <a:r>
              <a:rPr lang="cs-CZ" sz="3200" b="1" dirty="0">
                <a:effectLst/>
                <a:latin typeface="+mn-lt"/>
                <a:cs typeface="Times New Roman" panose="02020603050405020304" pitchFamily="18" charset="0"/>
              </a:rPr>
              <a:t>Novela </a:t>
            </a:r>
            <a:r>
              <a:rPr lang="cs-CZ" sz="3200" b="1" dirty="0">
                <a:latin typeface="+mn-lt"/>
                <a:cs typeface="Times New Roman" panose="02020603050405020304" pitchFamily="18" charset="0"/>
              </a:rPr>
              <a:t>vyhlášky 377/2013 Sb.</a:t>
            </a:r>
            <a:endParaRPr lang="cs-CZ" sz="3200" b="1" dirty="0">
              <a:effectLst/>
              <a:latin typeface="+mn-lt"/>
              <a:cs typeface="Times New Roman" panose="02020603050405020304" pitchFamily="18" charset="0"/>
            </a:endParaRPr>
          </a:p>
        </p:txBody>
      </p:sp>
      <p:sp>
        <p:nvSpPr>
          <p:cNvPr id="3" name="Zástupný obsah 2">
            <a:extLst>
              <a:ext uri="{FF2B5EF4-FFF2-40B4-BE49-F238E27FC236}">
                <a16:creationId xmlns:a16="http://schemas.microsoft.com/office/drawing/2014/main" id="{E85909A1-B887-4C88-C038-47A4B6B4C0ED}"/>
              </a:ext>
            </a:extLst>
          </p:cNvPr>
          <p:cNvSpPr>
            <a:spLocks noGrp="1"/>
          </p:cNvSpPr>
          <p:nvPr>
            <p:ph sz="half" idx="1"/>
          </p:nvPr>
        </p:nvSpPr>
        <p:spPr>
          <a:xfrm>
            <a:off x="838200" y="942680"/>
            <a:ext cx="10515600" cy="6433480"/>
          </a:xfrm>
        </p:spPr>
        <p:txBody>
          <a:bodyPr wrap="square">
            <a:normAutofit/>
          </a:bodyPr>
          <a:lstStyle/>
          <a:p>
            <a:pPr marL="342900" lvl="2" indent="-342900" eaLnBrk="0" fontAlgn="base" hangingPunct="0">
              <a:lnSpc>
                <a:spcPct val="100000"/>
              </a:lnSpc>
              <a:spcBef>
                <a:spcPts val="0"/>
              </a:spcBef>
              <a:buFont typeface="Wingdings" panose="05000000000000000000" pitchFamily="2" charset="2"/>
              <a:buChar char="§"/>
              <a:defRPr/>
            </a:pPr>
            <a:r>
              <a:rPr lang="cs-CZ" altLang="cs-CZ" sz="2200" b="1" dirty="0">
                <a:cs typeface="Times New Roman" panose="02020603050405020304" pitchFamily="18" charset="0"/>
              </a:rPr>
              <a:t>Novelizováno vyhláškou č. 227/2025 Sb. </a:t>
            </a:r>
          </a:p>
          <a:p>
            <a:pPr marL="342900" lvl="2" indent="-342900" eaLnBrk="0" fontAlgn="base" hangingPunct="0">
              <a:lnSpc>
                <a:spcPct val="100000"/>
              </a:lnSpc>
              <a:spcBef>
                <a:spcPts val="600"/>
              </a:spcBef>
              <a:spcAft>
                <a:spcPts val="600"/>
              </a:spcAft>
              <a:buFont typeface="Wingdings" panose="05000000000000000000" pitchFamily="2" charset="2"/>
              <a:buChar char="§"/>
              <a:defRPr/>
            </a:pPr>
            <a:r>
              <a:rPr lang="cs-CZ" altLang="cs-CZ" sz="2200" b="1" dirty="0">
                <a:cs typeface="Times New Roman" panose="02020603050405020304" pitchFamily="18" charset="0"/>
              </a:rPr>
              <a:t>Dělená účinnost</a:t>
            </a:r>
          </a:p>
          <a:p>
            <a:pPr marL="0" lvl="2" indent="0" eaLnBrk="0" fontAlgn="base" hangingPunct="0">
              <a:lnSpc>
                <a:spcPct val="100000"/>
              </a:lnSpc>
              <a:spcBef>
                <a:spcPts val="0"/>
              </a:spcBef>
              <a:buNone/>
              <a:defRPr/>
            </a:pPr>
            <a:r>
              <a:rPr lang="cs-CZ" altLang="cs-CZ" sz="2200" b="1" dirty="0">
                <a:cs typeface="Times New Roman" panose="02020603050405020304" pitchFamily="18" charset="0"/>
              </a:rPr>
              <a:t>     Od 1. 7. 2025</a:t>
            </a:r>
          </a:p>
          <a:p>
            <a:pPr marL="0" lvl="2" indent="0" eaLnBrk="0" fontAlgn="base" hangingPunct="0">
              <a:lnSpc>
                <a:spcPct val="100000"/>
              </a:lnSpc>
              <a:spcBef>
                <a:spcPts val="1200"/>
              </a:spcBef>
              <a:buNone/>
              <a:defRPr/>
            </a:pPr>
            <a:r>
              <a:rPr lang="cs-CZ" altLang="cs-CZ" sz="2200" b="1" dirty="0">
                <a:cs typeface="Times New Roman" panose="02020603050405020304" pitchFamily="18" charset="0"/>
              </a:rPr>
              <a:t>     Od 1. 1. 2026</a:t>
            </a:r>
          </a:p>
          <a:p>
            <a:pPr marL="0" lvl="2" indent="0" eaLnBrk="0" fontAlgn="base" hangingPunct="0">
              <a:lnSpc>
                <a:spcPct val="100000"/>
              </a:lnSpc>
              <a:spcBef>
                <a:spcPts val="0"/>
              </a:spcBef>
              <a:buNone/>
              <a:defRPr/>
            </a:pPr>
            <a:r>
              <a:rPr lang="cs-CZ" altLang="cs-CZ" b="1" dirty="0">
                <a:cs typeface="Times New Roman" panose="02020603050405020304" pitchFamily="18" charset="0"/>
              </a:rPr>
              <a:t>     </a:t>
            </a:r>
            <a:r>
              <a:rPr lang="cs-CZ" altLang="cs-CZ" u="sng" dirty="0">
                <a:cs typeface="Times New Roman" panose="02020603050405020304" pitchFamily="18" charset="0"/>
              </a:rPr>
              <a:t>- § 6 Skladování statkových hnojiv - odst. 1 (doplnění věty)</a:t>
            </a:r>
          </a:p>
          <a:p>
            <a:pPr marL="0" marR="0" lvl="2" indent="0" defTabSz="914400" rtl="0" eaLnBrk="0" fontAlgn="base" latinLnBrk="0" hangingPunct="0">
              <a:lnSpc>
                <a:spcPct val="100000"/>
              </a:lnSpc>
              <a:spcBef>
                <a:spcPts val="0"/>
              </a:spcBef>
              <a:buClrTx/>
              <a:buSzTx/>
              <a:buNone/>
              <a:tabLst/>
              <a:defRPr/>
            </a:pPr>
            <a:endParaRPr lang="cs-CZ" altLang="cs-CZ" sz="2400" b="1" dirty="0">
              <a:cs typeface="Times New Roman" panose="02020603050405020304" pitchFamily="18" charset="0"/>
            </a:endParaRPr>
          </a:p>
          <a:p>
            <a:pPr marL="0" marR="0" lvl="2" indent="0" defTabSz="914400" rtl="0" eaLnBrk="0" fontAlgn="base" latinLnBrk="0" hangingPunct="0">
              <a:lnSpc>
                <a:spcPct val="100000"/>
              </a:lnSpc>
              <a:spcBef>
                <a:spcPts val="0"/>
              </a:spcBef>
              <a:buClrTx/>
              <a:buSzTx/>
              <a:buNone/>
              <a:tabLst/>
              <a:defRPr/>
            </a:pPr>
            <a:endParaRPr lang="cs-CZ" altLang="cs-CZ" sz="2400" b="1" dirty="0">
              <a:cs typeface="Times New Roman" panose="02020603050405020304" pitchFamily="18" charset="0"/>
            </a:endParaRPr>
          </a:p>
          <a:p>
            <a:pPr marL="0" lvl="2" indent="0" algn="just" eaLnBrk="0" fontAlgn="base" hangingPunct="0">
              <a:lnSpc>
                <a:spcPct val="100000"/>
              </a:lnSpc>
              <a:spcBef>
                <a:spcPct val="0"/>
              </a:spcBef>
              <a:spcAft>
                <a:spcPts val="600"/>
              </a:spcAft>
              <a:buNone/>
              <a:defRPr/>
            </a:pPr>
            <a:endParaRPr lang="cs-CZ" i="1" dirty="0">
              <a:effectLst/>
              <a:latin typeface="Arial" panose="020B0604020202020204" pitchFamily="34" charset="0"/>
              <a:ea typeface="Calibri" panose="020F0502020204030204" pitchFamily="34" charset="0"/>
              <a:cs typeface="Times New Roman" panose="02020603050405020304" pitchFamily="18" charset="0"/>
            </a:endParaRPr>
          </a:p>
          <a:p>
            <a:pPr marL="0" lvl="2" indent="0" algn="just" eaLnBrk="0" fontAlgn="base" hangingPunct="0">
              <a:lnSpc>
                <a:spcPct val="100000"/>
              </a:lnSpc>
              <a:spcBef>
                <a:spcPct val="0"/>
              </a:spcBef>
              <a:spcAft>
                <a:spcPts val="600"/>
              </a:spcAft>
              <a:buNone/>
              <a:defRPr/>
            </a:pPr>
            <a:endParaRPr lang="cs-CZ" i="1" dirty="0">
              <a:latin typeface="Arial" panose="020B0604020202020204" pitchFamily="34" charset="0"/>
              <a:ea typeface="Calibri" panose="020F0502020204030204" pitchFamily="34" charset="0"/>
              <a:cs typeface="Times New Roman" panose="02020603050405020304" pitchFamily="18" charset="0"/>
            </a:endParaRPr>
          </a:p>
          <a:p>
            <a:pPr marL="0" lvl="2" indent="0" algn="just" eaLnBrk="0" fontAlgn="base" hangingPunct="0">
              <a:lnSpc>
                <a:spcPct val="100000"/>
              </a:lnSpc>
              <a:spcBef>
                <a:spcPct val="0"/>
              </a:spcBef>
              <a:spcAft>
                <a:spcPts val="600"/>
              </a:spcAft>
              <a:buNone/>
              <a:defRPr/>
            </a:pPr>
            <a:endParaRPr lang="cs-CZ" sz="2400" dirty="0">
              <a:ea typeface="Calibri" panose="020F0502020204030204" pitchFamily="34" charset="0"/>
              <a:cs typeface="Arial" panose="020B0604020202020204" pitchFamily="34" charset="0"/>
            </a:endParaRPr>
          </a:p>
          <a:p>
            <a:pPr marL="0" lvl="2" indent="0" algn="just" eaLnBrk="0" fontAlgn="base" hangingPunct="0">
              <a:lnSpc>
                <a:spcPct val="100000"/>
              </a:lnSpc>
              <a:spcBef>
                <a:spcPct val="0"/>
              </a:spcBef>
              <a:spcAft>
                <a:spcPts val="600"/>
              </a:spcAft>
              <a:buNone/>
              <a:defRPr/>
            </a:pPr>
            <a:endParaRPr lang="cs-CZ" b="1" dirty="0">
              <a:ea typeface="Calibri" panose="020F0502020204030204" pitchFamily="34" charset="0"/>
              <a:cs typeface="Arial" panose="020B0604020202020204" pitchFamily="34" charset="0"/>
            </a:endParaRPr>
          </a:p>
          <a:p>
            <a:pPr marL="0" lvl="2" indent="0" algn="just" eaLnBrk="0" fontAlgn="base" hangingPunct="0">
              <a:lnSpc>
                <a:spcPct val="100000"/>
              </a:lnSpc>
              <a:spcBef>
                <a:spcPct val="0"/>
              </a:spcBef>
              <a:spcAft>
                <a:spcPts val="600"/>
              </a:spcAft>
              <a:buNone/>
              <a:defRPr/>
            </a:pPr>
            <a:endParaRPr lang="cs-CZ" b="1" dirty="0">
              <a:ea typeface="Calibri" panose="020F0502020204030204" pitchFamily="34" charset="0"/>
              <a:cs typeface="Arial" panose="020B0604020202020204" pitchFamily="34" charset="0"/>
            </a:endParaRPr>
          </a:p>
          <a:p>
            <a:pPr marL="342900" lvl="2" indent="-342900" algn="just" eaLnBrk="0" fontAlgn="base" hangingPunct="0">
              <a:lnSpc>
                <a:spcPct val="100000"/>
              </a:lnSpc>
              <a:spcBef>
                <a:spcPct val="0"/>
              </a:spcBef>
              <a:spcAft>
                <a:spcPts val="600"/>
              </a:spcAft>
              <a:buFont typeface="Wingdings" panose="05000000000000000000" pitchFamily="2" charset="2"/>
              <a:buChar char="§"/>
              <a:defRPr/>
            </a:pPr>
            <a:endParaRPr lang="cs-CZ" dirty="0">
              <a:ea typeface="Calibri" panose="020F0502020204030204" pitchFamily="34" charset="0"/>
              <a:cs typeface="Arial" panose="020B0604020202020204" pitchFamily="34" charset="0"/>
            </a:endParaRPr>
          </a:p>
          <a:p>
            <a:pPr marL="0" lvl="2" indent="0" algn="just" eaLnBrk="0" fontAlgn="base" hangingPunct="0">
              <a:lnSpc>
                <a:spcPct val="100000"/>
              </a:lnSpc>
              <a:spcBef>
                <a:spcPct val="0"/>
              </a:spcBef>
              <a:spcAft>
                <a:spcPts val="600"/>
              </a:spcAft>
              <a:buNone/>
              <a:defRPr/>
            </a:pPr>
            <a:endParaRPr lang="cs-CZ" dirty="0">
              <a:ea typeface="Calibri" panose="020F0502020204030204" pitchFamily="34" charset="0"/>
              <a:cs typeface="Arial" panose="020B0604020202020204" pitchFamily="34" charset="0"/>
            </a:endParaRPr>
          </a:p>
          <a:p>
            <a:pPr marL="0" lvl="2" indent="0" algn="just" eaLnBrk="0" fontAlgn="base" hangingPunct="0">
              <a:lnSpc>
                <a:spcPct val="100000"/>
              </a:lnSpc>
              <a:spcBef>
                <a:spcPct val="0"/>
              </a:spcBef>
              <a:spcAft>
                <a:spcPts val="600"/>
              </a:spcAft>
              <a:buNone/>
              <a:defRPr/>
            </a:pPr>
            <a:endParaRPr lang="cs-CZ" i="1" dirty="0">
              <a:latin typeface="Arial" panose="020B0604020202020204" pitchFamily="34" charset="0"/>
              <a:ea typeface="Calibri" panose="020F0502020204030204" pitchFamily="34" charset="0"/>
              <a:cs typeface="Times New Roman" panose="02020603050405020304" pitchFamily="18" charset="0"/>
            </a:endParaRPr>
          </a:p>
          <a:p>
            <a:pPr marL="285750" marR="0" lvl="2"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
              <a:tabLst/>
              <a:defRPr/>
            </a:pPr>
            <a:endParaRPr lang="cs-CZ" altLang="cs-CZ" sz="1800" dirty="0">
              <a:latin typeface="Arial" panose="020B0604020202020204" pitchFamily="34" charset="0"/>
              <a:ea typeface="Calibri" panose="020F0502020204030204" pitchFamily="34" charset="0"/>
            </a:endParaRPr>
          </a:p>
          <a:p>
            <a:pPr marL="0" marR="0" lvl="2" indent="0" algn="l" defTabSz="914400" rtl="0" eaLnBrk="0" fontAlgn="base" latinLnBrk="0" hangingPunct="0">
              <a:lnSpc>
                <a:spcPct val="100000"/>
              </a:lnSpc>
              <a:spcBef>
                <a:spcPct val="0"/>
              </a:spcBef>
              <a:spcAft>
                <a:spcPts val="600"/>
              </a:spcAft>
              <a:buClrTx/>
              <a:buSzTx/>
              <a:buNone/>
              <a:tabLst/>
              <a:defRPr/>
            </a:pPr>
            <a:endParaRPr lang="cs-CZ" altLang="cs-CZ" sz="1800" dirty="0">
              <a:latin typeface="Arial" panose="020B0604020202020204" pitchFamily="34" charset="0"/>
              <a:ea typeface="Calibri" panose="020F0502020204030204" pitchFamily="34" charset="0"/>
            </a:endParaRPr>
          </a:p>
          <a:p>
            <a:pPr marL="0" indent="0">
              <a:buNone/>
            </a:pPr>
            <a:endParaRPr lang="cs-CZ" dirty="0"/>
          </a:p>
        </p:txBody>
      </p:sp>
      <p:sp>
        <p:nvSpPr>
          <p:cNvPr id="4" name="TextovéPole 3">
            <a:extLst>
              <a:ext uri="{FF2B5EF4-FFF2-40B4-BE49-F238E27FC236}">
                <a16:creationId xmlns:a16="http://schemas.microsoft.com/office/drawing/2014/main" id="{A38E39AF-76D2-823D-C580-11294396F9FD}"/>
              </a:ext>
            </a:extLst>
          </p:cNvPr>
          <p:cNvSpPr txBox="1"/>
          <p:nvPr/>
        </p:nvSpPr>
        <p:spPr>
          <a:xfrm>
            <a:off x="838200" y="3213299"/>
            <a:ext cx="10515600" cy="2862322"/>
          </a:xfrm>
          <a:prstGeom prst="rect">
            <a:avLst/>
          </a:prstGeom>
          <a:solidFill>
            <a:schemeClr val="accent2">
              <a:lumMod val="20000"/>
              <a:lumOff val="80000"/>
            </a:schemeClr>
          </a:solidFill>
          <a:ln w="19050">
            <a:noFill/>
          </a:ln>
        </p:spPr>
        <p:txBody>
          <a:bodyPr wrap="square" rtlCol="0" anchor="ctr" anchorCtr="0">
            <a:spAutoFit/>
          </a:bodyPr>
          <a:lstStyle/>
          <a:p>
            <a:pPr algn="just"/>
            <a:r>
              <a:rPr lang="cs-CZ" sz="20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„Na zemědělské půdě mohou být tuhá statková hnojiva uložena pouze na místech vhodných k jejich uložení, a to na základě informací získaných z evidence využití půdy podle uživatelských vztahů vedené podle zákona o zemědělství6), pokud je uživatel závadných látek do této evidence zařazen a nakládá v kterémkoli okamžiku s celkovým množstvím nejméně 2 t tuhých statkových hnojiv. Pokud uživatel závadných látek není zařazen do evidence využití půdy podle uživatelských vztahů vedené podle zákona o zemědělství, mohou být tuhá statková hnojiva uložena na zemědělské půdě pouze na místech vhodných k jejich uložení podle nařízení vlády o stanovení zranitelných oblastí a akčním programu7).“</a:t>
            </a:r>
          </a:p>
        </p:txBody>
      </p:sp>
    </p:spTree>
    <p:extLst>
      <p:ext uri="{BB962C8B-B14F-4D97-AF65-F5344CB8AC3E}">
        <p14:creationId xmlns:p14="http://schemas.microsoft.com/office/powerpoint/2010/main" val="424208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8BF21F-9368-3B88-6FF8-9F303F521CD5}"/>
              </a:ext>
            </a:extLst>
          </p:cNvPr>
          <p:cNvSpPr>
            <a:spLocks noGrp="1"/>
          </p:cNvSpPr>
          <p:nvPr>
            <p:ph type="title"/>
          </p:nvPr>
        </p:nvSpPr>
        <p:spPr>
          <a:xfrm>
            <a:off x="838200" y="365126"/>
            <a:ext cx="10515600" cy="577554"/>
          </a:xfrm>
          <a:solidFill>
            <a:schemeClr val="accent6">
              <a:lumMod val="40000"/>
              <a:lumOff val="60000"/>
            </a:schemeClr>
          </a:solidFill>
        </p:spPr>
        <p:txBody>
          <a:bodyPr>
            <a:noAutofit/>
          </a:bodyPr>
          <a:lstStyle/>
          <a:p>
            <a:pPr algn="ctr">
              <a:lnSpc>
                <a:spcPct val="115000"/>
              </a:lnSpc>
              <a:spcAft>
                <a:spcPts val="1000"/>
              </a:spcAft>
            </a:pPr>
            <a:r>
              <a:rPr lang="cs-CZ" sz="3200" b="1" dirty="0">
                <a:effectLst/>
                <a:latin typeface="+mn-lt"/>
                <a:cs typeface="Times New Roman" panose="02020603050405020304" pitchFamily="18" charset="0"/>
              </a:rPr>
              <a:t>Novela </a:t>
            </a:r>
            <a:r>
              <a:rPr lang="cs-CZ" sz="3200" b="1" dirty="0">
                <a:latin typeface="+mn-lt"/>
                <a:cs typeface="Times New Roman" panose="02020603050405020304" pitchFamily="18" charset="0"/>
              </a:rPr>
              <a:t>vyhlášky 377/2013 Sb.</a:t>
            </a:r>
            <a:endParaRPr lang="cs-CZ" sz="3200" b="1" dirty="0">
              <a:effectLst/>
              <a:latin typeface="+mn-lt"/>
              <a:cs typeface="Times New Roman" panose="02020603050405020304" pitchFamily="18" charset="0"/>
            </a:endParaRPr>
          </a:p>
        </p:txBody>
      </p:sp>
      <p:sp>
        <p:nvSpPr>
          <p:cNvPr id="3" name="Zástupný obsah 2">
            <a:extLst>
              <a:ext uri="{FF2B5EF4-FFF2-40B4-BE49-F238E27FC236}">
                <a16:creationId xmlns:a16="http://schemas.microsoft.com/office/drawing/2014/main" id="{E85909A1-B887-4C88-C038-47A4B6B4C0ED}"/>
              </a:ext>
            </a:extLst>
          </p:cNvPr>
          <p:cNvSpPr>
            <a:spLocks noGrp="1"/>
          </p:cNvSpPr>
          <p:nvPr>
            <p:ph sz="half" idx="1"/>
          </p:nvPr>
        </p:nvSpPr>
        <p:spPr>
          <a:xfrm>
            <a:off x="838200" y="942680"/>
            <a:ext cx="10515600" cy="6433480"/>
          </a:xfrm>
        </p:spPr>
        <p:txBody>
          <a:bodyPr wrap="square">
            <a:normAutofit/>
          </a:bodyPr>
          <a:lstStyle/>
          <a:p>
            <a:pPr marL="0" lvl="2" indent="0" eaLnBrk="0" fontAlgn="base" hangingPunct="0">
              <a:lnSpc>
                <a:spcPct val="100000"/>
              </a:lnSpc>
              <a:spcBef>
                <a:spcPts val="0"/>
              </a:spcBef>
              <a:buNone/>
              <a:defRPr/>
            </a:pPr>
            <a:r>
              <a:rPr lang="cs-CZ" altLang="cs-CZ" sz="2400" b="1" dirty="0">
                <a:cs typeface="Times New Roman" panose="02020603050405020304" pitchFamily="18" charset="0"/>
              </a:rPr>
              <a:t>§ 6 Skladování statkových hnojiv - doplnění odst. 1</a:t>
            </a:r>
          </a:p>
          <a:p>
            <a:pPr marL="0" lvl="2" indent="0" eaLnBrk="0" fontAlgn="base" hangingPunct="0">
              <a:lnSpc>
                <a:spcPct val="100000"/>
              </a:lnSpc>
              <a:spcBef>
                <a:spcPts val="0"/>
              </a:spcBef>
              <a:buNone/>
              <a:defRPr/>
            </a:pPr>
            <a:r>
              <a:rPr lang="cs-CZ" altLang="cs-CZ" sz="2400" b="1" dirty="0">
                <a:cs typeface="Times New Roman" panose="02020603050405020304" pitchFamily="18" charset="0"/>
              </a:rPr>
              <a:t>Doplnění odst. (1)</a:t>
            </a:r>
          </a:p>
          <a:p>
            <a:pPr marL="355600" marR="0" lvl="2" indent="0" defTabSz="914400" rtl="0" eaLnBrk="0" fontAlgn="base" latinLnBrk="0" hangingPunct="0">
              <a:lnSpc>
                <a:spcPct val="100000"/>
              </a:lnSpc>
              <a:spcBef>
                <a:spcPts val="0"/>
              </a:spcBef>
              <a:buClrTx/>
              <a:buSzTx/>
              <a:buNone/>
              <a:tabLst/>
              <a:defRPr/>
            </a:pPr>
            <a:endParaRPr lang="cs-CZ" altLang="cs-CZ" sz="2400" b="1" dirty="0">
              <a:cs typeface="Times New Roman" panose="02020603050405020304" pitchFamily="18" charset="0"/>
            </a:endParaRPr>
          </a:p>
          <a:p>
            <a:pPr marL="0" lvl="2" indent="0" algn="just" eaLnBrk="0" fontAlgn="base" hangingPunct="0">
              <a:lnSpc>
                <a:spcPct val="100000"/>
              </a:lnSpc>
              <a:spcBef>
                <a:spcPct val="0"/>
              </a:spcBef>
              <a:spcAft>
                <a:spcPts val="600"/>
              </a:spcAft>
              <a:buNone/>
              <a:defRPr/>
            </a:pPr>
            <a:endParaRPr lang="cs-CZ" i="1" dirty="0">
              <a:effectLst/>
              <a:latin typeface="Arial" panose="020B0604020202020204" pitchFamily="34" charset="0"/>
              <a:ea typeface="Calibri" panose="020F0502020204030204" pitchFamily="34" charset="0"/>
              <a:cs typeface="Times New Roman" panose="02020603050405020304" pitchFamily="18" charset="0"/>
            </a:endParaRPr>
          </a:p>
          <a:p>
            <a:pPr marL="0" lvl="2" indent="0" algn="just" eaLnBrk="0" fontAlgn="base" hangingPunct="0">
              <a:lnSpc>
                <a:spcPct val="100000"/>
              </a:lnSpc>
              <a:spcBef>
                <a:spcPct val="0"/>
              </a:spcBef>
              <a:spcAft>
                <a:spcPts val="600"/>
              </a:spcAft>
              <a:buNone/>
              <a:defRPr/>
            </a:pPr>
            <a:endParaRPr lang="cs-CZ" i="1" dirty="0">
              <a:latin typeface="Arial" panose="020B0604020202020204" pitchFamily="34" charset="0"/>
              <a:ea typeface="Calibri" panose="020F0502020204030204" pitchFamily="34" charset="0"/>
              <a:cs typeface="Times New Roman" panose="02020603050405020304" pitchFamily="18" charset="0"/>
            </a:endParaRPr>
          </a:p>
          <a:p>
            <a:pPr marL="0" lvl="2" indent="0" algn="just" eaLnBrk="0" fontAlgn="base" hangingPunct="0">
              <a:lnSpc>
                <a:spcPct val="100000"/>
              </a:lnSpc>
              <a:spcBef>
                <a:spcPct val="0"/>
              </a:spcBef>
              <a:spcAft>
                <a:spcPts val="600"/>
              </a:spcAft>
              <a:buNone/>
              <a:defRPr/>
            </a:pPr>
            <a:endParaRPr lang="cs-CZ" sz="2400" dirty="0">
              <a:ea typeface="Calibri" panose="020F0502020204030204" pitchFamily="34" charset="0"/>
              <a:cs typeface="Arial" panose="020B0604020202020204" pitchFamily="34" charset="0"/>
            </a:endParaRPr>
          </a:p>
          <a:p>
            <a:pPr marL="0" marR="0" lvl="2" indent="0" algn="l" defTabSz="914400" rtl="0" eaLnBrk="0" fontAlgn="base" latinLnBrk="0" hangingPunct="0">
              <a:lnSpc>
                <a:spcPct val="100000"/>
              </a:lnSpc>
              <a:spcBef>
                <a:spcPct val="0"/>
              </a:spcBef>
              <a:spcAft>
                <a:spcPts val="600"/>
              </a:spcAft>
              <a:buClrTx/>
              <a:buSzTx/>
              <a:buNone/>
              <a:tabLst/>
              <a:defRPr/>
            </a:pPr>
            <a:endParaRPr lang="cs-CZ" altLang="cs-CZ" sz="1800" dirty="0">
              <a:latin typeface="Arial" panose="020B0604020202020204" pitchFamily="34" charset="0"/>
              <a:ea typeface="Calibri" panose="020F0502020204030204" pitchFamily="34" charset="0"/>
            </a:endParaRPr>
          </a:p>
          <a:p>
            <a:pPr marL="0" marR="0" lvl="2" indent="0" algn="l" defTabSz="914400" rtl="0" eaLnBrk="0" fontAlgn="base" latinLnBrk="0" hangingPunct="0">
              <a:lnSpc>
                <a:spcPct val="100000"/>
              </a:lnSpc>
              <a:spcBef>
                <a:spcPct val="0"/>
              </a:spcBef>
              <a:spcAft>
                <a:spcPts val="600"/>
              </a:spcAft>
              <a:buClrTx/>
              <a:buSzTx/>
              <a:buNone/>
              <a:tabLst/>
              <a:defRPr/>
            </a:pPr>
            <a:endParaRPr lang="cs-CZ" altLang="cs-CZ" sz="1800" dirty="0">
              <a:latin typeface="Arial" panose="020B0604020202020204" pitchFamily="34" charset="0"/>
              <a:ea typeface="Calibri" panose="020F0502020204030204" pitchFamily="34" charset="0"/>
            </a:endParaRPr>
          </a:p>
          <a:p>
            <a:pPr marL="0" indent="0">
              <a:buNone/>
            </a:pPr>
            <a:endParaRPr lang="cs-CZ" dirty="0"/>
          </a:p>
        </p:txBody>
      </p:sp>
      <p:sp>
        <p:nvSpPr>
          <p:cNvPr id="5" name="TextovéPole 4">
            <a:extLst>
              <a:ext uri="{FF2B5EF4-FFF2-40B4-BE49-F238E27FC236}">
                <a16:creationId xmlns:a16="http://schemas.microsoft.com/office/drawing/2014/main" id="{E056761F-A4D2-5A6D-0668-847839A33CBA}"/>
              </a:ext>
            </a:extLst>
          </p:cNvPr>
          <p:cNvSpPr txBox="1"/>
          <p:nvPr/>
        </p:nvSpPr>
        <p:spPr>
          <a:xfrm>
            <a:off x="838200" y="1378538"/>
            <a:ext cx="10515600" cy="2416046"/>
          </a:xfrm>
          <a:prstGeom prst="rect">
            <a:avLst/>
          </a:prstGeom>
          <a:solidFill>
            <a:schemeClr val="accent2">
              <a:lumMod val="20000"/>
              <a:lumOff val="80000"/>
            </a:schemeClr>
          </a:solidFill>
          <a:ln w="19050">
            <a:noFill/>
          </a:ln>
        </p:spPr>
        <p:txBody>
          <a:bodyPr wrap="square" rtlCol="0" anchor="ctr" anchorCtr="0">
            <a:spAutoFit/>
          </a:bodyPr>
          <a:lstStyle/>
          <a:p>
            <a:pPr algn="just">
              <a:spcAft>
                <a:spcPts val="600"/>
              </a:spcAft>
            </a:pPr>
            <a:r>
              <a:rPr lang="cs-CZ" sz="2000" b="1" dirty="0">
                <a:latin typeface="Arial" panose="020B0604020202020204" pitchFamily="34" charset="0"/>
                <a:ea typeface="Calibri" panose="020F0502020204030204" pitchFamily="34" charset="0"/>
                <a:cs typeface="Times New Roman" panose="02020603050405020304" pitchFamily="18" charset="0"/>
              </a:rPr>
              <a:t>Zdůvodnění úpravy:</a:t>
            </a:r>
          </a:p>
          <a:p>
            <a:pPr marL="342900" indent="-342900" algn="just">
              <a:buFont typeface="Wingdings" panose="05000000000000000000" pitchFamily="2" charset="2"/>
              <a:buChar char="§"/>
            </a:pPr>
            <a:r>
              <a:rPr lang="cs-CZ" dirty="0">
                <a:latin typeface="Arial" panose="020B0604020202020204" pitchFamily="34" charset="0"/>
                <a:ea typeface="Calibri" panose="020F0502020204030204" pitchFamily="34" charset="0"/>
                <a:cs typeface="Times New Roman" panose="02020603050405020304" pitchFamily="18" charset="0"/>
              </a:rPr>
              <a:t>Je navržena úprava § 2 písm. b) vyhlášky č. 450/2005, o náležitostech nakládání se závadnými látkami a náležitostech havarijního plánu (havarijní vyhláška). </a:t>
            </a:r>
          </a:p>
          <a:p>
            <a:pPr algn="just"/>
            <a:r>
              <a:rPr lang="cs-CZ" dirty="0">
                <a:latin typeface="Arial" panose="020B0604020202020204" pitchFamily="34" charset="0"/>
                <a:ea typeface="Calibri" panose="020F0502020204030204" pitchFamily="34" charset="0"/>
                <a:cs typeface="Times New Roman" panose="02020603050405020304" pitchFamily="18" charset="0"/>
              </a:rPr>
              <a:t>     Zemědělci, kteří by nakládali v kterémkoliv okamžiku s celkovým množstvím do 30 t tuhých   </a:t>
            </a:r>
          </a:p>
          <a:p>
            <a:pPr algn="just"/>
            <a:r>
              <a:rPr lang="cs-CZ" dirty="0">
                <a:latin typeface="Arial" panose="020B0604020202020204" pitchFamily="34" charset="0"/>
                <a:ea typeface="Calibri" panose="020F0502020204030204" pitchFamily="34" charset="0"/>
                <a:cs typeface="Times New Roman" panose="02020603050405020304" pitchFamily="18" charset="0"/>
              </a:rPr>
              <a:t>     statkových hnojiv (15 t tekutých statkových hnojiv) podle stavu zvířat v IZR nebo podle dokladové  </a:t>
            </a:r>
          </a:p>
          <a:p>
            <a:pPr algn="just"/>
            <a:r>
              <a:rPr lang="cs-CZ" dirty="0">
                <a:latin typeface="Arial" panose="020B0604020202020204" pitchFamily="34" charset="0"/>
                <a:ea typeface="Calibri" panose="020F0502020204030204" pitchFamily="34" charset="0"/>
                <a:cs typeface="Times New Roman" panose="02020603050405020304" pitchFamily="18" charset="0"/>
              </a:rPr>
              <a:t>     evidence o nákupu nebo převzetí hnojiv </a:t>
            </a:r>
            <a:r>
              <a:rPr lang="cs-CZ" b="1" u="sng" dirty="0">
                <a:latin typeface="Arial" panose="020B0604020202020204" pitchFamily="34" charset="0"/>
                <a:ea typeface="Calibri" panose="020F0502020204030204" pitchFamily="34" charset="0"/>
                <a:cs typeface="Times New Roman" panose="02020603050405020304" pitchFamily="18" charset="0"/>
              </a:rPr>
              <a:t>nebudou muset zpracovávat HP</a:t>
            </a:r>
            <a:r>
              <a:rPr lang="cs-CZ" dirty="0">
                <a:latin typeface="Arial" panose="020B0604020202020204" pitchFamily="34" charset="0"/>
                <a:ea typeface="Calibri" panose="020F0502020204030204" pitchFamily="34" charset="0"/>
                <a:cs typeface="Times New Roman" panose="02020603050405020304" pitchFamily="18" charset="0"/>
              </a:rPr>
              <a:t>. </a:t>
            </a:r>
          </a:p>
          <a:p>
            <a:pPr algn="just"/>
            <a:r>
              <a:rPr lang="cs-CZ" dirty="0">
                <a:latin typeface="Arial" panose="020B0604020202020204" pitchFamily="34" charset="0"/>
                <a:ea typeface="Calibri" panose="020F0502020204030204" pitchFamily="34" charset="0"/>
                <a:cs typeface="Times New Roman" panose="02020603050405020304" pitchFamily="18" charset="0"/>
              </a:rPr>
              <a:t>     </a:t>
            </a:r>
            <a:r>
              <a:rPr lang="cs-CZ" b="1" dirty="0">
                <a:latin typeface="Arial" panose="020B0604020202020204" pitchFamily="34" charset="0"/>
                <a:ea typeface="Calibri" panose="020F0502020204030204" pitchFamily="34" charset="0"/>
                <a:cs typeface="Times New Roman" panose="02020603050405020304" pitchFamily="18" charset="0"/>
              </a:rPr>
              <a:t>V této souvislosti bylo potřeba ošetřit případy, kdy HP nebude zpracován, tj. nebudou  </a:t>
            </a:r>
          </a:p>
          <a:p>
            <a:pPr algn="just"/>
            <a:r>
              <a:rPr lang="cs-CZ" b="1" dirty="0">
                <a:latin typeface="Arial" panose="020B0604020202020204" pitchFamily="34" charset="0"/>
                <a:ea typeface="Calibri" panose="020F0502020204030204" pitchFamily="34" charset="0"/>
                <a:cs typeface="Times New Roman" panose="02020603050405020304" pitchFamily="18" charset="0"/>
              </a:rPr>
              <a:t>     muset být  schválena místa pro uložení.</a:t>
            </a:r>
          </a:p>
        </p:txBody>
      </p:sp>
      <p:sp>
        <p:nvSpPr>
          <p:cNvPr id="4" name="Obdélník 3">
            <a:extLst>
              <a:ext uri="{FF2B5EF4-FFF2-40B4-BE49-F238E27FC236}">
                <a16:creationId xmlns:a16="http://schemas.microsoft.com/office/drawing/2014/main" id="{1450800D-8173-8C14-71DC-B980A6735FCE}"/>
              </a:ext>
            </a:extLst>
          </p:cNvPr>
          <p:cNvSpPr/>
          <p:nvPr/>
        </p:nvSpPr>
        <p:spPr>
          <a:xfrm>
            <a:off x="838201" y="3794584"/>
            <a:ext cx="4927600" cy="15160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cs-CZ" sz="2400" dirty="0"/>
              <a:t>Zemědělci v </a:t>
            </a:r>
          </a:p>
          <a:p>
            <a:r>
              <a:rPr lang="cs-CZ" sz="2400" dirty="0"/>
              <a:t>LPIS</a:t>
            </a:r>
          </a:p>
          <a:p>
            <a:r>
              <a:rPr lang="cs-CZ" dirty="0"/>
              <a:t>Podle vrstvy uložení hnoje</a:t>
            </a:r>
          </a:p>
          <a:p>
            <a:pPr algn="ctr"/>
            <a:endParaRPr lang="cs-CZ" dirty="0"/>
          </a:p>
        </p:txBody>
      </p:sp>
      <p:sp>
        <p:nvSpPr>
          <p:cNvPr id="6" name="Obdélník 5">
            <a:extLst>
              <a:ext uri="{FF2B5EF4-FFF2-40B4-BE49-F238E27FC236}">
                <a16:creationId xmlns:a16="http://schemas.microsoft.com/office/drawing/2014/main" id="{2029513A-0F54-EB8D-0137-8C70B0652C7B}"/>
              </a:ext>
            </a:extLst>
          </p:cNvPr>
          <p:cNvSpPr/>
          <p:nvPr/>
        </p:nvSpPr>
        <p:spPr>
          <a:xfrm>
            <a:off x="6426199" y="3472421"/>
            <a:ext cx="4927600" cy="19225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cs-CZ" sz="2400" dirty="0"/>
              <a:t>Mimo LPIS </a:t>
            </a:r>
          </a:p>
          <a:p>
            <a:r>
              <a:rPr lang="cs-CZ" b="1" dirty="0"/>
              <a:t>P</a:t>
            </a:r>
            <a:r>
              <a:rPr lang="cs-CZ" b="1"/>
              <a:t>odle </a:t>
            </a:r>
            <a:r>
              <a:rPr lang="cs-CZ" b="1" dirty="0"/>
              <a:t>§ 9 odst. (3) písm. b) a c) NV 262/2012 Sb.:</a:t>
            </a:r>
          </a:p>
          <a:p>
            <a:pPr marL="342900" indent="-342900">
              <a:buFontTx/>
              <a:buChar char="-"/>
            </a:pPr>
            <a:r>
              <a:rPr lang="cs-CZ" sz="1700" dirty="0"/>
              <a:t>100 m od OPVZ I st.</a:t>
            </a:r>
          </a:p>
          <a:p>
            <a:pPr marL="342900" indent="-342900">
              <a:buFontTx/>
              <a:buChar char="-"/>
            </a:pPr>
            <a:r>
              <a:rPr lang="cs-CZ" sz="1700" dirty="0"/>
              <a:t>50/100 m (</a:t>
            </a:r>
            <a:r>
              <a:rPr lang="cs-CZ" sz="1700" dirty="0">
                <a:sym typeface="Symbol" panose="05050102010706020507" pitchFamily="18" charset="2"/>
              </a:rPr>
              <a:t> 5 st. sklonitosti) </a:t>
            </a:r>
            <a:r>
              <a:rPr lang="cs-CZ" sz="1700" dirty="0"/>
              <a:t>od povrchových vod</a:t>
            </a:r>
          </a:p>
          <a:p>
            <a:pPr marL="342900" indent="-342900">
              <a:buFontTx/>
              <a:buChar char="-"/>
            </a:pPr>
            <a:r>
              <a:rPr lang="cs-CZ" sz="1700" dirty="0"/>
              <a:t>není meliorovanou/zamokřenou/lehkou písčitou nebo půdou na velmi propustném podloží  dle NS</a:t>
            </a:r>
          </a:p>
          <a:p>
            <a:pPr marL="342900" indent="-342900">
              <a:buFontTx/>
              <a:buChar char="-"/>
            </a:pPr>
            <a:endParaRPr lang="cs-CZ" sz="2400" dirty="0"/>
          </a:p>
        </p:txBody>
      </p:sp>
      <p:sp>
        <p:nvSpPr>
          <p:cNvPr id="11" name="Obdélník 10">
            <a:extLst>
              <a:ext uri="{FF2B5EF4-FFF2-40B4-BE49-F238E27FC236}">
                <a16:creationId xmlns:a16="http://schemas.microsoft.com/office/drawing/2014/main" id="{8F08A16C-A0AC-7A85-8136-CF96D457DD4A}"/>
              </a:ext>
            </a:extLst>
          </p:cNvPr>
          <p:cNvSpPr/>
          <p:nvPr/>
        </p:nvSpPr>
        <p:spPr>
          <a:xfrm>
            <a:off x="838200" y="5469795"/>
            <a:ext cx="10515600" cy="5588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a:p>
            <a:pPr algn="ctr"/>
            <a:r>
              <a:rPr lang="cs-CZ" dirty="0"/>
              <a:t>Pokud nakládají s celkovým množstvím do 2 t tuhých statkových hnojiv tak se na ně nevztahuje ani LPIS ani NS.</a:t>
            </a:r>
          </a:p>
          <a:p>
            <a:pPr algn="ctr"/>
            <a:endParaRPr lang="cs-CZ" dirty="0"/>
          </a:p>
        </p:txBody>
      </p:sp>
      <p:cxnSp>
        <p:nvCxnSpPr>
          <p:cNvPr id="22" name="Přímá spojnice 21">
            <a:extLst>
              <a:ext uri="{FF2B5EF4-FFF2-40B4-BE49-F238E27FC236}">
                <a16:creationId xmlns:a16="http://schemas.microsoft.com/office/drawing/2014/main" id="{41FF7233-1F66-0D7D-7F22-A4504E4EAAEE}"/>
              </a:ext>
            </a:extLst>
          </p:cNvPr>
          <p:cNvCxnSpPr>
            <a:stCxn id="4" idx="2"/>
          </p:cNvCxnSpPr>
          <p:nvPr/>
        </p:nvCxnSpPr>
        <p:spPr>
          <a:xfrm>
            <a:off x="3302001" y="5310624"/>
            <a:ext cx="0" cy="318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Přímá spojnice 23">
            <a:extLst>
              <a:ext uri="{FF2B5EF4-FFF2-40B4-BE49-F238E27FC236}">
                <a16:creationId xmlns:a16="http://schemas.microsoft.com/office/drawing/2014/main" id="{2720DC75-AA85-514D-AB67-CED4264BBE13}"/>
              </a:ext>
            </a:extLst>
          </p:cNvPr>
          <p:cNvCxnSpPr/>
          <p:nvPr/>
        </p:nvCxnSpPr>
        <p:spPr>
          <a:xfrm>
            <a:off x="9022080" y="5310624"/>
            <a:ext cx="0" cy="318016"/>
          </a:xfrm>
          <a:prstGeom prst="line">
            <a:avLst/>
          </a:prstGeom>
        </p:spPr>
        <p:style>
          <a:lnRef idx="1">
            <a:schemeClr val="accent1"/>
          </a:lnRef>
          <a:fillRef idx="0">
            <a:schemeClr val="accent1"/>
          </a:fillRef>
          <a:effectRef idx="0">
            <a:schemeClr val="accent1"/>
          </a:effectRef>
          <a:fontRef idx="minor">
            <a:schemeClr val="tx1"/>
          </a:fontRef>
        </p:style>
      </p:cxnSp>
      <p:sp>
        <p:nvSpPr>
          <p:cNvPr id="25" name="Znak násobení 24">
            <a:extLst>
              <a:ext uri="{FF2B5EF4-FFF2-40B4-BE49-F238E27FC236}">
                <a16:creationId xmlns:a16="http://schemas.microsoft.com/office/drawing/2014/main" id="{A39427AC-78D1-A6D6-5DFB-620D58002C96}"/>
              </a:ext>
            </a:extLst>
          </p:cNvPr>
          <p:cNvSpPr/>
          <p:nvPr/>
        </p:nvSpPr>
        <p:spPr>
          <a:xfrm>
            <a:off x="5466091" y="5172074"/>
            <a:ext cx="1153784" cy="1124157"/>
          </a:xfrm>
          <a:prstGeom prst="mathMultiply">
            <a:avLst/>
          </a:prstGeom>
          <a:solidFill>
            <a:srgbClr val="FF0000">
              <a:alpha val="2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4" name="Obrázek 13">
            <a:extLst>
              <a:ext uri="{FF2B5EF4-FFF2-40B4-BE49-F238E27FC236}">
                <a16:creationId xmlns:a16="http://schemas.microsoft.com/office/drawing/2014/main" id="{B4B1CDAB-EB8C-0513-F784-12A2295EBE8B}"/>
              </a:ext>
            </a:extLst>
          </p:cNvPr>
          <p:cNvPicPr>
            <a:picLocks noChangeAspect="1"/>
          </p:cNvPicPr>
          <p:nvPr/>
        </p:nvPicPr>
        <p:blipFill>
          <a:blip r:embed="rId3"/>
          <a:stretch>
            <a:fillRect/>
          </a:stretch>
        </p:blipFill>
        <p:spPr>
          <a:xfrm>
            <a:off x="3562204" y="3823366"/>
            <a:ext cx="1593777" cy="1487257"/>
          </a:xfrm>
          <a:prstGeom prst="rect">
            <a:avLst/>
          </a:prstGeom>
        </p:spPr>
      </p:pic>
    </p:spTree>
    <p:extLst>
      <p:ext uri="{BB962C8B-B14F-4D97-AF65-F5344CB8AC3E}">
        <p14:creationId xmlns:p14="http://schemas.microsoft.com/office/powerpoint/2010/main" val="2817722064"/>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c9de195-6d13-45e0-950e-110be63990df">
      <Terms xmlns="http://schemas.microsoft.com/office/infopath/2007/PartnerControls"/>
    </lcf76f155ced4ddcb4097134ff3c332f>
    <TaxCatchAll xmlns="6f821bb8-04e8-4f6d-8517-b2d1ee110fd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2F5210F656A73B4293C39C97746587FB" ma:contentTypeVersion="11" ma:contentTypeDescription="Vytvoří nový dokument" ma:contentTypeScope="" ma:versionID="aabba5ce8cb0a1a11995131a4d6c0d12">
  <xsd:schema xmlns:xsd="http://www.w3.org/2001/XMLSchema" xmlns:xs="http://www.w3.org/2001/XMLSchema" xmlns:p="http://schemas.microsoft.com/office/2006/metadata/properties" xmlns:ns2="7c9de195-6d13-45e0-950e-110be63990df" xmlns:ns3="6f821bb8-04e8-4f6d-8517-b2d1ee110fd1" targetNamespace="http://schemas.microsoft.com/office/2006/metadata/properties" ma:root="true" ma:fieldsID="8b52d715482822037db52a665181d093" ns2:_="" ns3:_="">
    <xsd:import namespace="7c9de195-6d13-45e0-950e-110be63990df"/>
    <xsd:import namespace="6f821bb8-04e8-4f6d-8517-b2d1ee110fd1"/>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9de195-6d13-45e0-950e-110be63990df"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Značky obrázků" ma:readOnly="false" ma:fieldId="{5cf76f15-5ced-4ddc-b409-7134ff3c332f}" ma:taxonomyMulti="true" ma:sspId="fd6e01e0-287b-4b16-9be9-509ae74a3e4b"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821bb8-04e8-4f6d-8517-b2d1ee110fd1"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022c5d7-941a-48a8-8963-caa85493a97e}" ma:internalName="TaxCatchAll" ma:showField="CatchAllData" ma:web="6f821bb8-04e8-4f6d-8517-b2d1ee110f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C99FC0-5DFA-4CA0-A007-11809327436A}">
  <ds:schemaRefs>
    <ds:schemaRef ds:uri="http://schemas.microsoft.com/office/2006/metadata/properties"/>
    <ds:schemaRef ds:uri="http://schemas.microsoft.com/office/infopath/2007/PartnerControls"/>
    <ds:schemaRef ds:uri="7c9de195-6d13-45e0-950e-110be63990df"/>
    <ds:schemaRef ds:uri="6f821bb8-04e8-4f6d-8517-b2d1ee110fd1"/>
  </ds:schemaRefs>
</ds:datastoreItem>
</file>

<file path=customXml/itemProps2.xml><?xml version="1.0" encoding="utf-8"?>
<ds:datastoreItem xmlns:ds="http://schemas.openxmlformats.org/officeDocument/2006/customXml" ds:itemID="{817C5A2E-A362-478F-BFCD-26D5E3DC22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9de195-6d13-45e0-950e-110be63990df"/>
    <ds:schemaRef ds:uri="6f821bb8-04e8-4f6d-8517-b2d1ee110f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D5B0A9-2BE9-4953-B5B9-5F0440363F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5973</TotalTime>
  <Words>3869</Words>
  <Application>Microsoft Office PowerPoint</Application>
  <PresentationFormat>Širokoúhlá obrazovka</PresentationFormat>
  <Paragraphs>566</Paragraphs>
  <Slides>50</Slides>
  <Notes>48</Notes>
  <HiddenSlides>0</HiddenSlides>
  <MMClips>0</MMClips>
  <ScaleCrop>false</ScaleCrop>
  <HeadingPairs>
    <vt:vector size="8" baseType="variant">
      <vt:variant>
        <vt:lpstr>Použitá písma</vt:lpstr>
      </vt:variant>
      <vt:variant>
        <vt:i4>10</vt:i4>
      </vt:variant>
      <vt:variant>
        <vt:lpstr>Motiv</vt:lpstr>
      </vt:variant>
      <vt:variant>
        <vt:i4>1</vt:i4>
      </vt:variant>
      <vt:variant>
        <vt:lpstr>Vložené servery OLE</vt:lpstr>
      </vt:variant>
      <vt:variant>
        <vt:i4>1</vt:i4>
      </vt:variant>
      <vt:variant>
        <vt:lpstr>Nadpisy snímků</vt:lpstr>
      </vt:variant>
      <vt:variant>
        <vt:i4>50</vt:i4>
      </vt:variant>
    </vt:vector>
  </HeadingPairs>
  <TitlesOfParts>
    <vt:vector size="62" baseType="lpstr">
      <vt:lpstr>Meiryo UI</vt:lpstr>
      <vt:lpstr>Aptos</vt:lpstr>
      <vt:lpstr>Arial</vt:lpstr>
      <vt:lpstr>Calibri</vt:lpstr>
      <vt:lpstr>Calibri </vt:lpstr>
      <vt:lpstr>Calibri Light</vt:lpstr>
      <vt:lpstr>Segoe UI</vt:lpstr>
      <vt:lpstr>Symbol</vt:lpstr>
      <vt:lpstr>Times New Roman</vt:lpstr>
      <vt:lpstr>Wingdings</vt:lpstr>
      <vt:lpstr>Motiv Office</vt:lpstr>
      <vt:lpstr>CorelDRAW</vt:lpstr>
      <vt:lpstr> Aktuální informace k evidenci hnojiv</vt:lpstr>
      <vt:lpstr>Novela zákona o hnojivech</vt:lpstr>
      <vt:lpstr>Novela zákona o hnojivech</vt:lpstr>
      <vt:lpstr>Novela zákona o hnojivech</vt:lpstr>
      <vt:lpstr>Novela zákona o hnojivech</vt:lpstr>
      <vt:lpstr>Novela zákona o hnojivech</vt:lpstr>
      <vt:lpstr>Novela vyhlášky 377/2013 Sb.</vt:lpstr>
      <vt:lpstr>Novela vyhlášky 377/2013 Sb.</vt:lpstr>
      <vt:lpstr>Novela vyhlášky 377/2013 Sb.</vt:lpstr>
      <vt:lpstr>Novela vyhlášky 377/2013 Sb.</vt:lpstr>
      <vt:lpstr>Novela vyhlášky 377/2013 Sb.</vt:lpstr>
      <vt:lpstr>Novela vyhlášky 377/2013 Sb.</vt:lpstr>
      <vt:lpstr>Novela vyhlášky 377/2013 Sb.</vt:lpstr>
      <vt:lpstr>Novela vyhlášky 377/2013 Sb.</vt:lpstr>
      <vt:lpstr>Novela vyhlášky 377/2013 Sb.</vt:lpstr>
      <vt:lpstr>Novela vyhlášky 377/2013 Sb.</vt:lpstr>
      <vt:lpstr>Novela vyhlášky 377/2013 Sb.</vt:lpstr>
      <vt:lpstr>Novela vyhlášky 377/2013 Sb.</vt:lpstr>
      <vt:lpstr>Evidence hnojení a výnosů</vt:lpstr>
      <vt:lpstr>Evidence hnojení a výnosů</vt:lpstr>
      <vt:lpstr>Evidence o použití hnojiv v elektronické formě</vt:lpstr>
      <vt:lpstr>Novela zákona o hnojivech</vt:lpstr>
      <vt:lpstr>Evidenci o použití hnojiv v elektronické formě</vt:lpstr>
      <vt:lpstr>Evidenci o použití hnojiv v elektronické formě</vt:lpstr>
      <vt:lpstr>Evidenci o použití hnojiv v elektronické formě</vt:lpstr>
      <vt:lpstr>Evidenci o použití hnojiv v elektronické formě</vt:lpstr>
      <vt:lpstr>Evidenci o použití hnojiv v elektronické formě</vt:lpstr>
      <vt:lpstr>Evidenci o použití hnojiv v elektronické formě</vt:lpstr>
      <vt:lpstr>Evidenci o použití hnojiv v elektronické formě</vt:lpstr>
      <vt:lpstr>Evidenci o použití hnojiv v elektronické formě</vt:lpstr>
      <vt:lpstr>Evidenci o použití hnojiv v elektronické formě</vt:lpstr>
      <vt:lpstr>Evidenci o použití hnojiv v elektronické formě</vt:lpstr>
      <vt:lpstr>Novela zákona o hnojivech</vt:lpstr>
      <vt:lpstr>Novela zákona o hnojivech</vt:lpstr>
      <vt:lpstr>Novela zákona o hnojivech</vt:lpstr>
      <vt:lpstr>Novela zákona o hnojivech</vt:lpstr>
      <vt:lpstr>Evidenci o použití hnojiv v elektronické formě</vt:lpstr>
      <vt:lpstr>Evidenci o použití hnojiv v elektronické formě</vt:lpstr>
      <vt:lpstr>Smazání testovacího podání</vt:lpstr>
      <vt:lpstr>Zákon č. 254/2001 Sb., o vodách</vt:lpstr>
      <vt:lpstr>Zákon č. 254/2001 Sb., o vodách</vt:lpstr>
      <vt:lpstr>Ohlašovací povinnost  máku setého a technického konopí</vt:lpstr>
      <vt:lpstr>Ohlašovací povinnost mák a konopí - LEGISLATIVA</vt:lpstr>
      <vt:lpstr>Prezentace aplikace PowerPoint</vt:lpstr>
      <vt:lpstr>Ohlašovací povinnost mák a konopí - LEGISLATIVA</vt:lpstr>
      <vt:lpstr>Ohlašovací povinnost mák a konopí - LEGISLATIVA</vt:lpstr>
      <vt:lpstr>Dotazy</vt:lpstr>
      <vt:lpstr>Dotazy</vt:lpstr>
      <vt:lpstr>Dotazy</vt:lpstr>
      <vt:lpstr>Dotazy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Hrabčáková Petra</dc:creator>
  <cp:lastModifiedBy>Cigánek Kamil</cp:lastModifiedBy>
  <cp:revision>27</cp:revision>
  <dcterms:created xsi:type="dcterms:W3CDTF">2023-09-05T10:00:30Z</dcterms:created>
  <dcterms:modified xsi:type="dcterms:W3CDTF">2025-07-22T07:19:50Z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0x0101002F5210F656A73B4293C39C97746587FB</vt:lpwstr>
  </property>
</Properties>
</file>