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8" r:id="rId5"/>
    <p:sldId id="266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73705-85EE-428A-9B49-49D54819611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2F34CFB-D135-4A74-A59F-F7B0BA9810F8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cs-CZ" dirty="0">
              <a:latin typeface="Segoe UI Semibold" panose="020B0702040204020203" pitchFamily="34" charset="0"/>
              <a:cs typeface="Segoe UI Semibold" panose="020B0702040204020203" pitchFamily="34" charset="0"/>
            </a:rPr>
            <a:t>MIMOPRODUKČNÍ FUNKCE = TVORBA KRAJINY</a:t>
          </a:r>
        </a:p>
      </dgm:t>
    </dgm:pt>
    <dgm:pt modelId="{C79B46BA-1E57-4B1D-8757-6A87474B39C4}" type="parTrans" cxnId="{B0260CCA-4BE1-464E-B3AD-E071C853C51D}">
      <dgm:prSet/>
      <dgm:spPr/>
      <dgm:t>
        <a:bodyPr/>
        <a:lstStyle/>
        <a:p>
          <a:endParaRPr lang="cs-CZ"/>
        </a:p>
      </dgm:t>
    </dgm:pt>
    <dgm:pt modelId="{4EF9A06E-BDD2-4741-A2A9-5F8B377A598C}" type="sibTrans" cxnId="{B0260CCA-4BE1-464E-B3AD-E071C853C51D}">
      <dgm:prSet/>
      <dgm:spPr/>
      <dgm:t>
        <a:bodyPr/>
        <a:lstStyle/>
        <a:p>
          <a:endParaRPr lang="cs-CZ"/>
        </a:p>
      </dgm:t>
    </dgm:pt>
    <dgm:pt modelId="{47C82237-907E-4DAE-BDEF-74CCEC9EFB54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cs-CZ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FUNKCE ZEMĚDĚLSTVÍ</a:t>
          </a:r>
        </a:p>
      </dgm:t>
    </dgm:pt>
    <dgm:pt modelId="{4BAE5836-FADD-44A5-A1E5-1115ACAA4930}" type="parTrans" cxnId="{D71BA9C2-054F-48CA-A819-9D5AB418A03E}">
      <dgm:prSet/>
      <dgm:spPr/>
      <dgm:t>
        <a:bodyPr/>
        <a:lstStyle/>
        <a:p>
          <a:endParaRPr lang="cs-CZ"/>
        </a:p>
      </dgm:t>
    </dgm:pt>
    <dgm:pt modelId="{8BB3B0A7-C44D-4346-B69F-67502AE1E7A8}" type="sibTrans" cxnId="{D71BA9C2-054F-48CA-A819-9D5AB418A03E}">
      <dgm:prSet/>
      <dgm:spPr/>
      <dgm:t>
        <a:bodyPr/>
        <a:lstStyle/>
        <a:p>
          <a:endParaRPr lang="cs-CZ"/>
        </a:p>
      </dgm:t>
    </dgm:pt>
    <dgm:pt modelId="{FD8D4BB4-72FE-42BF-955C-BF3291473B58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cs-CZ" dirty="0">
              <a:latin typeface="Segoe UI Semibold" panose="020B0702040204020203" pitchFamily="34" charset="0"/>
              <a:cs typeface="Segoe UI Semibold" panose="020B0702040204020203" pitchFamily="34" charset="0"/>
            </a:rPr>
            <a:t>TVORBA ZISKU  = PRODUKCE KOMODIT/ZVÍŘAT</a:t>
          </a:r>
        </a:p>
      </dgm:t>
    </dgm:pt>
    <dgm:pt modelId="{2EDAC7B7-E97C-449D-8479-390D1861F307}" type="parTrans" cxnId="{2ECB17FC-641A-4AE9-A9F6-4125D3657F7B}">
      <dgm:prSet/>
      <dgm:spPr/>
      <dgm:t>
        <a:bodyPr/>
        <a:lstStyle/>
        <a:p>
          <a:endParaRPr lang="cs-CZ"/>
        </a:p>
      </dgm:t>
    </dgm:pt>
    <dgm:pt modelId="{33F7EBAD-8633-4FCF-BDAA-5FDAFD7FE0B5}" type="sibTrans" cxnId="{2ECB17FC-641A-4AE9-A9F6-4125D3657F7B}">
      <dgm:prSet/>
      <dgm:spPr/>
      <dgm:t>
        <a:bodyPr/>
        <a:lstStyle/>
        <a:p>
          <a:endParaRPr lang="cs-CZ"/>
        </a:p>
      </dgm:t>
    </dgm:pt>
    <dgm:pt modelId="{15BF8D1A-A59E-4531-AFE6-CEE24C4B6963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cs-CZ" sz="3800" b="1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X</a:t>
          </a:r>
        </a:p>
      </dgm:t>
    </dgm:pt>
    <dgm:pt modelId="{B7426F4B-CF4B-468B-A4EE-3AD962107688}" type="parTrans" cxnId="{0CC6EF60-A790-4FF6-9FF8-0723E79C33B0}">
      <dgm:prSet/>
      <dgm:spPr/>
      <dgm:t>
        <a:bodyPr/>
        <a:lstStyle/>
        <a:p>
          <a:endParaRPr lang="cs-CZ"/>
        </a:p>
      </dgm:t>
    </dgm:pt>
    <dgm:pt modelId="{E7BF0F5A-75E9-48FC-B6FF-41AB2E5AE257}" type="sibTrans" cxnId="{0CC6EF60-A790-4FF6-9FF8-0723E79C33B0}">
      <dgm:prSet/>
      <dgm:spPr/>
      <dgm:t>
        <a:bodyPr/>
        <a:lstStyle/>
        <a:p>
          <a:endParaRPr lang="cs-CZ"/>
        </a:p>
      </dgm:t>
    </dgm:pt>
    <dgm:pt modelId="{FC6CF686-59AA-4FB9-8A87-C3D68C1FAD0B}" type="pres">
      <dgm:prSet presAssocID="{A2873705-85EE-428A-9B49-49D5481961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32BAD1-363F-4B63-80E3-E98C3CAFD664}" type="pres">
      <dgm:prSet presAssocID="{47C82237-907E-4DAE-BDEF-74CCEC9EFB54}" presName="hierRoot1" presStyleCnt="0">
        <dgm:presLayoutVars>
          <dgm:hierBranch val="init"/>
        </dgm:presLayoutVars>
      </dgm:prSet>
      <dgm:spPr/>
    </dgm:pt>
    <dgm:pt modelId="{625B08CA-1D92-47D0-B48B-0A6B79DDB757}" type="pres">
      <dgm:prSet presAssocID="{47C82237-907E-4DAE-BDEF-74CCEC9EFB54}" presName="rootComposite1" presStyleCnt="0"/>
      <dgm:spPr/>
    </dgm:pt>
    <dgm:pt modelId="{685B23D4-FE6B-40E0-81CF-653CDE3E808C}" type="pres">
      <dgm:prSet presAssocID="{47C82237-907E-4DAE-BDEF-74CCEC9EFB54}" presName="rootText1" presStyleLbl="node0" presStyleIdx="0" presStyleCnt="1" custScaleX="222379" custScaleY="54336">
        <dgm:presLayoutVars>
          <dgm:chPref val="3"/>
        </dgm:presLayoutVars>
      </dgm:prSet>
      <dgm:spPr/>
    </dgm:pt>
    <dgm:pt modelId="{6FCE7B76-4806-439D-90B0-FF7D637608D5}" type="pres">
      <dgm:prSet presAssocID="{47C82237-907E-4DAE-BDEF-74CCEC9EFB54}" presName="rootConnector1" presStyleLbl="node1" presStyleIdx="0" presStyleCnt="0"/>
      <dgm:spPr/>
    </dgm:pt>
    <dgm:pt modelId="{7243EEA6-6535-4B41-A1D9-860F2726D99F}" type="pres">
      <dgm:prSet presAssocID="{47C82237-907E-4DAE-BDEF-74CCEC9EFB54}" presName="hierChild2" presStyleCnt="0"/>
      <dgm:spPr/>
    </dgm:pt>
    <dgm:pt modelId="{7DC31D9A-7F9F-40C0-BD47-367EAD6603B2}" type="pres">
      <dgm:prSet presAssocID="{2EDAC7B7-E97C-449D-8479-390D1861F307}" presName="Name37" presStyleLbl="parChTrans1D2" presStyleIdx="0" presStyleCnt="3"/>
      <dgm:spPr/>
    </dgm:pt>
    <dgm:pt modelId="{C72B2C82-0F9C-45D5-81F7-98D725A07128}" type="pres">
      <dgm:prSet presAssocID="{FD8D4BB4-72FE-42BF-955C-BF3291473B58}" presName="hierRoot2" presStyleCnt="0">
        <dgm:presLayoutVars>
          <dgm:hierBranch val="init"/>
        </dgm:presLayoutVars>
      </dgm:prSet>
      <dgm:spPr/>
    </dgm:pt>
    <dgm:pt modelId="{5A548887-833B-496A-8A97-8345E343A346}" type="pres">
      <dgm:prSet presAssocID="{FD8D4BB4-72FE-42BF-955C-BF3291473B58}" presName="rootComposite" presStyleCnt="0"/>
      <dgm:spPr/>
    </dgm:pt>
    <dgm:pt modelId="{367B2735-C9AB-490F-9469-5C09F64EBA0B}" type="pres">
      <dgm:prSet presAssocID="{FD8D4BB4-72FE-42BF-955C-BF3291473B58}" presName="rootText" presStyleLbl="node2" presStyleIdx="0" presStyleCnt="3" custScaleX="134713" custScaleY="91778">
        <dgm:presLayoutVars>
          <dgm:chPref val="3"/>
        </dgm:presLayoutVars>
      </dgm:prSet>
      <dgm:spPr/>
    </dgm:pt>
    <dgm:pt modelId="{6650CE97-B803-44D6-9CAB-2DB1F852B144}" type="pres">
      <dgm:prSet presAssocID="{FD8D4BB4-72FE-42BF-955C-BF3291473B58}" presName="rootConnector" presStyleLbl="node2" presStyleIdx="0" presStyleCnt="3"/>
      <dgm:spPr/>
    </dgm:pt>
    <dgm:pt modelId="{46033CBF-7D74-4FB7-81AA-61F5699563FE}" type="pres">
      <dgm:prSet presAssocID="{FD8D4BB4-72FE-42BF-955C-BF3291473B58}" presName="hierChild4" presStyleCnt="0"/>
      <dgm:spPr/>
    </dgm:pt>
    <dgm:pt modelId="{8E279C9C-017E-4C4D-85F3-455FA3526324}" type="pres">
      <dgm:prSet presAssocID="{FD8D4BB4-72FE-42BF-955C-BF3291473B58}" presName="hierChild5" presStyleCnt="0"/>
      <dgm:spPr/>
    </dgm:pt>
    <dgm:pt modelId="{38C3BCC9-F79F-4A47-A7D2-7697D0BA8B82}" type="pres">
      <dgm:prSet presAssocID="{B7426F4B-CF4B-468B-A4EE-3AD962107688}" presName="Name37" presStyleLbl="parChTrans1D2" presStyleIdx="1" presStyleCnt="3"/>
      <dgm:spPr/>
    </dgm:pt>
    <dgm:pt modelId="{3040F622-C5ED-491B-B85B-F8BB967104F5}" type="pres">
      <dgm:prSet presAssocID="{15BF8D1A-A59E-4531-AFE6-CEE24C4B6963}" presName="hierRoot2" presStyleCnt="0">
        <dgm:presLayoutVars>
          <dgm:hierBranch val="init"/>
        </dgm:presLayoutVars>
      </dgm:prSet>
      <dgm:spPr/>
    </dgm:pt>
    <dgm:pt modelId="{BE7683B9-7F56-4A71-A473-8B7EB3F52FA2}" type="pres">
      <dgm:prSet presAssocID="{15BF8D1A-A59E-4531-AFE6-CEE24C4B6963}" presName="rootComposite" presStyleCnt="0"/>
      <dgm:spPr/>
    </dgm:pt>
    <dgm:pt modelId="{977E355B-11EC-4F66-ADFC-3C7142B2254B}" type="pres">
      <dgm:prSet presAssocID="{15BF8D1A-A59E-4531-AFE6-CEE24C4B6963}" presName="rootText" presStyleLbl="node2" presStyleIdx="1" presStyleCnt="3" custScaleX="39488" custScaleY="83132" custLinFactNeighborX="-1890" custLinFactNeighborY="1348">
        <dgm:presLayoutVars>
          <dgm:chPref val="3"/>
        </dgm:presLayoutVars>
      </dgm:prSet>
      <dgm:spPr/>
    </dgm:pt>
    <dgm:pt modelId="{3A9C6ADA-F8D1-477C-846F-644846671175}" type="pres">
      <dgm:prSet presAssocID="{15BF8D1A-A59E-4531-AFE6-CEE24C4B6963}" presName="rootConnector" presStyleLbl="node2" presStyleIdx="1" presStyleCnt="3"/>
      <dgm:spPr/>
    </dgm:pt>
    <dgm:pt modelId="{51F51467-0ECF-4030-AEFD-AC3006F872E7}" type="pres">
      <dgm:prSet presAssocID="{15BF8D1A-A59E-4531-AFE6-CEE24C4B6963}" presName="hierChild4" presStyleCnt="0"/>
      <dgm:spPr/>
    </dgm:pt>
    <dgm:pt modelId="{9FBB1365-76DD-469E-815E-DEEDFD904830}" type="pres">
      <dgm:prSet presAssocID="{15BF8D1A-A59E-4531-AFE6-CEE24C4B6963}" presName="hierChild5" presStyleCnt="0"/>
      <dgm:spPr/>
    </dgm:pt>
    <dgm:pt modelId="{BCF76DB2-8C85-4179-AC21-98C26FF6B09A}" type="pres">
      <dgm:prSet presAssocID="{C79B46BA-1E57-4B1D-8757-6A87474B39C4}" presName="Name37" presStyleLbl="parChTrans1D2" presStyleIdx="2" presStyleCnt="3"/>
      <dgm:spPr/>
    </dgm:pt>
    <dgm:pt modelId="{E8B56E12-C206-4A18-8252-6E3DE8458EDD}" type="pres">
      <dgm:prSet presAssocID="{B2F34CFB-D135-4A74-A59F-F7B0BA9810F8}" presName="hierRoot2" presStyleCnt="0">
        <dgm:presLayoutVars>
          <dgm:hierBranch val="init"/>
        </dgm:presLayoutVars>
      </dgm:prSet>
      <dgm:spPr/>
    </dgm:pt>
    <dgm:pt modelId="{C540B056-32FE-4DB8-BF9B-BBE00A3EC4EC}" type="pres">
      <dgm:prSet presAssocID="{B2F34CFB-D135-4A74-A59F-F7B0BA9810F8}" presName="rootComposite" presStyleCnt="0"/>
      <dgm:spPr/>
    </dgm:pt>
    <dgm:pt modelId="{9013B667-266D-40D8-A43F-35301BD65D3B}" type="pres">
      <dgm:prSet presAssocID="{B2F34CFB-D135-4A74-A59F-F7B0BA9810F8}" presName="rootText" presStyleLbl="node2" presStyleIdx="2" presStyleCnt="3" custScaleX="130933" custScaleY="93004">
        <dgm:presLayoutVars>
          <dgm:chPref val="3"/>
        </dgm:presLayoutVars>
      </dgm:prSet>
      <dgm:spPr/>
    </dgm:pt>
    <dgm:pt modelId="{725BAB7F-C936-44EC-B54E-4F4054D0E03A}" type="pres">
      <dgm:prSet presAssocID="{B2F34CFB-D135-4A74-A59F-F7B0BA9810F8}" presName="rootConnector" presStyleLbl="node2" presStyleIdx="2" presStyleCnt="3"/>
      <dgm:spPr/>
    </dgm:pt>
    <dgm:pt modelId="{99909439-355F-48BE-B0E6-ED5A3A068673}" type="pres">
      <dgm:prSet presAssocID="{B2F34CFB-D135-4A74-A59F-F7B0BA9810F8}" presName="hierChild4" presStyleCnt="0"/>
      <dgm:spPr/>
    </dgm:pt>
    <dgm:pt modelId="{AC356D83-C4DF-49D0-BBE4-8DD9891F3126}" type="pres">
      <dgm:prSet presAssocID="{B2F34CFB-D135-4A74-A59F-F7B0BA9810F8}" presName="hierChild5" presStyleCnt="0"/>
      <dgm:spPr/>
    </dgm:pt>
    <dgm:pt modelId="{B02BBFCC-76B5-4701-8C2A-3F5B85F743C3}" type="pres">
      <dgm:prSet presAssocID="{47C82237-907E-4DAE-BDEF-74CCEC9EFB54}" presName="hierChild3" presStyleCnt="0"/>
      <dgm:spPr/>
    </dgm:pt>
  </dgm:ptLst>
  <dgm:cxnLst>
    <dgm:cxn modelId="{F9CE6B07-C025-4E9C-A3A5-3A5D707739B4}" type="presOf" srcId="{FD8D4BB4-72FE-42BF-955C-BF3291473B58}" destId="{6650CE97-B803-44D6-9CAB-2DB1F852B144}" srcOrd="1" destOrd="0" presId="urn:microsoft.com/office/officeart/2005/8/layout/orgChart1"/>
    <dgm:cxn modelId="{1230AA08-3025-413C-A1A9-B6F3B3DFC43D}" type="presOf" srcId="{A2873705-85EE-428A-9B49-49D54819611F}" destId="{FC6CF686-59AA-4FB9-8A87-C3D68C1FAD0B}" srcOrd="0" destOrd="0" presId="urn:microsoft.com/office/officeart/2005/8/layout/orgChart1"/>
    <dgm:cxn modelId="{97E2762E-E7E8-46D6-BF14-68797F5F5DCE}" type="presOf" srcId="{B2F34CFB-D135-4A74-A59F-F7B0BA9810F8}" destId="{725BAB7F-C936-44EC-B54E-4F4054D0E03A}" srcOrd="1" destOrd="0" presId="urn:microsoft.com/office/officeart/2005/8/layout/orgChart1"/>
    <dgm:cxn modelId="{0CC6EF60-A790-4FF6-9FF8-0723E79C33B0}" srcId="{47C82237-907E-4DAE-BDEF-74CCEC9EFB54}" destId="{15BF8D1A-A59E-4531-AFE6-CEE24C4B6963}" srcOrd="1" destOrd="0" parTransId="{B7426F4B-CF4B-468B-A4EE-3AD962107688}" sibTransId="{E7BF0F5A-75E9-48FC-B6FF-41AB2E5AE257}"/>
    <dgm:cxn modelId="{56E83C45-E2ED-4E13-9437-1AF824147580}" type="presOf" srcId="{FD8D4BB4-72FE-42BF-955C-BF3291473B58}" destId="{367B2735-C9AB-490F-9469-5C09F64EBA0B}" srcOrd="0" destOrd="0" presId="urn:microsoft.com/office/officeart/2005/8/layout/orgChart1"/>
    <dgm:cxn modelId="{B3935869-DAD3-4593-BED7-3BB2C0308968}" type="presOf" srcId="{15BF8D1A-A59E-4531-AFE6-CEE24C4B6963}" destId="{3A9C6ADA-F8D1-477C-846F-644846671175}" srcOrd="1" destOrd="0" presId="urn:microsoft.com/office/officeart/2005/8/layout/orgChart1"/>
    <dgm:cxn modelId="{1ED19E6B-6D14-445E-AC28-714D312521E7}" type="presOf" srcId="{47C82237-907E-4DAE-BDEF-74CCEC9EFB54}" destId="{6FCE7B76-4806-439D-90B0-FF7D637608D5}" srcOrd="1" destOrd="0" presId="urn:microsoft.com/office/officeart/2005/8/layout/orgChart1"/>
    <dgm:cxn modelId="{0C8A7C88-D8AC-4A90-B2AF-74258506EEB3}" type="presOf" srcId="{47C82237-907E-4DAE-BDEF-74CCEC9EFB54}" destId="{685B23D4-FE6B-40E0-81CF-653CDE3E808C}" srcOrd="0" destOrd="0" presId="urn:microsoft.com/office/officeart/2005/8/layout/orgChart1"/>
    <dgm:cxn modelId="{8F3E36AA-E6DB-415B-9E4D-D0D7E6A038C0}" type="presOf" srcId="{2EDAC7B7-E97C-449D-8479-390D1861F307}" destId="{7DC31D9A-7F9F-40C0-BD47-367EAD6603B2}" srcOrd="0" destOrd="0" presId="urn:microsoft.com/office/officeart/2005/8/layout/orgChart1"/>
    <dgm:cxn modelId="{432D03B3-99CC-459D-978E-04E2616B431C}" type="presOf" srcId="{B2F34CFB-D135-4A74-A59F-F7B0BA9810F8}" destId="{9013B667-266D-40D8-A43F-35301BD65D3B}" srcOrd="0" destOrd="0" presId="urn:microsoft.com/office/officeart/2005/8/layout/orgChart1"/>
    <dgm:cxn modelId="{D71BA9C2-054F-48CA-A819-9D5AB418A03E}" srcId="{A2873705-85EE-428A-9B49-49D54819611F}" destId="{47C82237-907E-4DAE-BDEF-74CCEC9EFB54}" srcOrd="0" destOrd="0" parTransId="{4BAE5836-FADD-44A5-A1E5-1115ACAA4930}" sibTransId="{8BB3B0A7-C44D-4346-B69F-67502AE1E7A8}"/>
    <dgm:cxn modelId="{B0260CCA-4BE1-464E-B3AD-E071C853C51D}" srcId="{47C82237-907E-4DAE-BDEF-74CCEC9EFB54}" destId="{B2F34CFB-D135-4A74-A59F-F7B0BA9810F8}" srcOrd="2" destOrd="0" parTransId="{C79B46BA-1E57-4B1D-8757-6A87474B39C4}" sibTransId="{4EF9A06E-BDD2-4741-A2A9-5F8B377A598C}"/>
    <dgm:cxn modelId="{440E65D6-E784-430D-AE72-8624378CF744}" type="presOf" srcId="{C79B46BA-1E57-4B1D-8757-6A87474B39C4}" destId="{BCF76DB2-8C85-4179-AC21-98C26FF6B09A}" srcOrd="0" destOrd="0" presId="urn:microsoft.com/office/officeart/2005/8/layout/orgChart1"/>
    <dgm:cxn modelId="{8D1B12DD-1B0D-49FD-BD58-58421233C0A4}" type="presOf" srcId="{15BF8D1A-A59E-4531-AFE6-CEE24C4B6963}" destId="{977E355B-11EC-4F66-ADFC-3C7142B2254B}" srcOrd="0" destOrd="0" presId="urn:microsoft.com/office/officeart/2005/8/layout/orgChart1"/>
    <dgm:cxn modelId="{E4D71AF9-D5F5-4D7C-864B-620F8F78FC1A}" type="presOf" srcId="{B7426F4B-CF4B-468B-A4EE-3AD962107688}" destId="{38C3BCC9-F79F-4A47-A7D2-7697D0BA8B82}" srcOrd="0" destOrd="0" presId="urn:microsoft.com/office/officeart/2005/8/layout/orgChart1"/>
    <dgm:cxn modelId="{2ECB17FC-641A-4AE9-A9F6-4125D3657F7B}" srcId="{47C82237-907E-4DAE-BDEF-74CCEC9EFB54}" destId="{FD8D4BB4-72FE-42BF-955C-BF3291473B58}" srcOrd="0" destOrd="0" parTransId="{2EDAC7B7-E97C-449D-8479-390D1861F307}" sibTransId="{33F7EBAD-8633-4FCF-BDAA-5FDAFD7FE0B5}"/>
    <dgm:cxn modelId="{B9F02676-DFC0-4F32-9AAE-E12337C52D96}" type="presParOf" srcId="{FC6CF686-59AA-4FB9-8A87-C3D68C1FAD0B}" destId="{FA32BAD1-363F-4B63-80E3-E98C3CAFD664}" srcOrd="0" destOrd="0" presId="urn:microsoft.com/office/officeart/2005/8/layout/orgChart1"/>
    <dgm:cxn modelId="{96296EC9-036C-40B5-819A-4678A34EFF5A}" type="presParOf" srcId="{FA32BAD1-363F-4B63-80E3-E98C3CAFD664}" destId="{625B08CA-1D92-47D0-B48B-0A6B79DDB757}" srcOrd="0" destOrd="0" presId="urn:microsoft.com/office/officeart/2005/8/layout/orgChart1"/>
    <dgm:cxn modelId="{DE328202-2255-4243-80E4-1589D7762A9E}" type="presParOf" srcId="{625B08CA-1D92-47D0-B48B-0A6B79DDB757}" destId="{685B23D4-FE6B-40E0-81CF-653CDE3E808C}" srcOrd="0" destOrd="0" presId="urn:microsoft.com/office/officeart/2005/8/layout/orgChart1"/>
    <dgm:cxn modelId="{86E2DFC9-F7C9-450F-88CD-A31FC1436C12}" type="presParOf" srcId="{625B08CA-1D92-47D0-B48B-0A6B79DDB757}" destId="{6FCE7B76-4806-439D-90B0-FF7D637608D5}" srcOrd="1" destOrd="0" presId="urn:microsoft.com/office/officeart/2005/8/layout/orgChart1"/>
    <dgm:cxn modelId="{2622B223-A39E-46D4-8773-6D5C883303C7}" type="presParOf" srcId="{FA32BAD1-363F-4B63-80E3-E98C3CAFD664}" destId="{7243EEA6-6535-4B41-A1D9-860F2726D99F}" srcOrd="1" destOrd="0" presId="urn:microsoft.com/office/officeart/2005/8/layout/orgChart1"/>
    <dgm:cxn modelId="{10903846-168F-4FD9-85B2-8240759886D0}" type="presParOf" srcId="{7243EEA6-6535-4B41-A1D9-860F2726D99F}" destId="{7DC31D9A-7F9F-40C0-BD47-367EAD6603B2}" srcOrd="0" destOrd="0" presId="urn:microsoft.com/office/officeart/2005/8/layout/orgChart1"/>
    <dgm:cxn modelId="{1F121E3F-45C5-4E78-B45E-44DBC38B0ADB}" type="presParOf" srcId="{7243EEA6-6535-4B41-A1D9-860F2726D99F}" destId="{C72B2C82-0F9C-45D5-81F7-98D725A07128}" srcOrd="1" destOrd="0" presId="urn:microsoft.com/office/officeart/2005/8/layout/orgChart1"/>
    <dgm:cxn modelId="{A4FAD014-D771-4787-B5A4-D4D0EC6AF4C3}" type="presParOf" srcId="{C72B2C82-0F9C-45D5-81F7-98D725A07128}" destId="{5A548887-833B-496A-8A97-8345E343A346}" srcOrd="0" destOrd="0" presId="urn:microsoft.com/office/officeart/2005/8/layout/orgChart1"/>
    <dgm:cxn modelId="{C2FF0AB5-FCE0-49D4-91E2-338DE16CC65E}" type="presParOf" srcId="{5A548887-833B-496A-8A97-8345E343A346}" destId="{367B2735-C9AB-490F-9469-5C09F64EBA0B}" srcOrd="0" destOrd="0" presId="urn:microsoft.com/office/officeart/2005/8/layout/orgChart1"/>
    <dgm:cxn modelId="{199B296F-3975-486A-858F-8D2320B150FF}" type="presParOf" srcId="{5A548887-833B-496A-8A97-8345E343A346}" destId="{6650CE97-B803-44D6-9CAB-2DB1F852B144}" srcOrd="1" destOrd="0" presId="urn:microsoft.com/office/officeart/2005/8/layout/orgChart1"/>
    <dgm:cxn modelId="{210C7BA7-9F99-4BE8-B04B-F8437A1ED5B3}" type="presParOf" srcId="{C72B2C82-0F9C-45D5-81F7-98D725A07128}" destId="{46033CBF-7D74-4FB7-81AA-61F5699563FE}" srcOrd="1" destOrd="0" presId="urn:microsoft.com/office/officeart/2005/8/layout/orgChart1"/>
    <dgm:cxn modelId="{39074D6A-5D7E-4B4A-8B61-254452201437}" type="presParOf" srcId="{C72B2C82-0F9C-45D5-81F7-98D725A07128}" destId="{8E279C9C-017E-4C4D-85F3-455FA3526324}" srcOrd="2" destOrd="0" presId="urn:microsoft.com/office/officeart/2005/8/layout/orgChart1"/>
    <dgm:cxn modelId="{7DAD0503-961E-4ACE-B46A-DAAB1E705025}" type="presParOf" srcId="{7243EEA6-6535-4B41-A1D9-860F2726D99F}" destId="{38C3BCC9-F79F-4A47-A7D2-7697D0BA8B82}" srcOrd="2" destOrd="0" presId="urn:microsoft.com/office/officeart/2005/8/layout/orgChart1"/>
    <dgm:cxn modelId="{A4F07B1D-4739-475E-967A-141B0CF8659B}" type="presParOf" srcId="{7243EEA6-6535-4B41-A1D9-860F2726D99F}" destId="{3040F622-C5ED-491B-B85B-F8BB967104F5}" srcOrd="3" destOrd="0" presId="urn:microsoft.com/office/officeart/2005/8/layout/orgChart1"/>
    <dgm:cxn modelId="{DAE369B0-95F7-4AE2-9679-26DEF1C3CF37}" type="presParOf" srcId="{3040F622-C5ED-491B-B85B-F8BB967104F5}" destId="{BE7683B9-7F56-4A71-A473-8B7EB3F52FA2}" srcOrd="0" destOrd="0" presId="urn:microsoft.com/office/officeart/2005/8/layout/orgChart1"/>
    <dgm:cxn modelId="{0F8A1438-DFB1-4EAA-8237-F25F9E967546}" type="presParOf" srcId="{BE7683B9-7F56-4A71-A473-8B7EB3F52FA2}" destId="{977E355B-11EC-4F66-ADFC-3C7142B2254B}" srcOrd="0" destOrd="0" presId="urn:microsoft.com/office/officeart/2005/8/layout/orgChart1"/>
    <dgm:cxn modelId="{775B0D9F-7F88-43EB-AEC9-31E6D13C4194}" type="presParOf" srcId="{BE7683B9-7F56-4A71-A473-8B7EB3F52FA2}" destId="{3A9C6ADA-F8D1-477C-846F-644846671175}" srcOrd="1" destOrd="0" presId="urn:microsoft.com/office/officeart/2005/8/layout/orgChart1"/>
    <dgm:cxn modelId="{1D7C9559-8CF4-4D7B-B274-1CAE44B21311}" type="presParOf" srcId="{3040F622-C5ED-491B-B85B-F8BB967104F5}" destId="{51F51467-0ECF-4030-AEFD-AC3006F872E7}" srcOrd="1" destOrd="0" presId="urn:microsoft.com/office/officeart/2005/8/layout/orgChart1"/>
    <dgm:cxn modelId="{041C868C-8A1E-49EE-838B-3F82F9936A8B}" type="presParOf" srcId="{3040F622-C5ED-491B-B85B-F8BB967104F5}" destId="{9FBB1365-76DD-469E-815E-DEEDFD904830}" srcOrd="2" destOrd="0" presId="urn:microsoft.com/office/officeart/2005/8/layout/orgChart1"/>
    <dgm:cxn modelId="{E0D0AF14-CBA1-415C-B675-55F7C6786A4F}" type="presParOf" srcId="{7243EEA6-6535-4B41-A1D9-860F2726D99F}" destId="{BCF76DB2-8C85-4179-AC21-98C26FF6B09A}" srcOrd="4" destOrd="0" presId="urn:microsoft.com/office/officeart/2005/8/layout/orgChart1"/>
    <dgm:cxn modelId="{37700481-B595-4EE5-A23C-DC49D2F64F15}" type="presParOf" srcId="{7243EEA6-6535-4B41-A1D9-860F2726D99F}" destId="{E8B56E12-C206-4A18-8252-6E3DE8458EDD}" srcOrd="5" destOrd="0" presId="urn:microsoft.com/office/officeart/2005/8/layout/orgChart1"/>
    <dgm:cxn modelId="{86F7E0CD-3703-41A5-A988-0E0EF4F17605}" type="presParOf" srcId="{E8B56E12-C206-4A18-8252-6E3DE8458EDD}" destId="{C540B056-32FE-4DB8-BF9B-BBE00A3EC4EC}" srcOrd="0" destOrd="0" presId="urn:microsoft.com/office/officeart/2005/8/layout/orgChart1"/>
    <dgm:cxn modelId="{B44E1B2C-7578-473B-92D4-BBECE50702E2}" type="presParOf" srcId="{C540B056-32FE-4DB8-BF9B-BBE00A3EC4EC}" destId="{9013B667-266D-40D8-A43F-35301BD65D3B}" srcOrd="0" destOrd="0" presId="urn:microsoft.com/office/officeart/2005/8/layout/orgChart1"/>
    <dgm:cxn modelId="{5FEEC7F2-A7D0-480C-8704-55E3C35C6231}" type="presParOf" srcId="{C540B056-32FE-4DB8-BF9B-BBE00A3EC4EC}" destId="{725BAB7F-C936-44EC-B54E-4F4054D0E03A}" srcOrd="1" destOrd="0" presId="urn:microsoft.com/office/officeart/2005/8/layout/orgChart1"/>
    <dgm:cxn modelId="{FE9B3684-17C7-4641-B326-A45FF3C4BDF4}" type="presParOf" srcId="{E8B56E12-C206-4A18-8252-6E3DE8458EDD}" destId="{99909439-355F-48BE-B0E6-ED5A3A068673}" srcOrd="1" destOrd="0" presId="urn:microsoft.com/office/officeart/2005/8/layout/orgChart1"/>
    <dgm:cxn modelId="{60E40296-33A8-4705-B883-FC2FE2BB6A56}" type="presParOf" srcId="{E8B56E12-C206-4A18-8252-6E3DE8458EDD}" destId="{AC356D83-C4DF-49D0-BBE4-8DD9891F3126}" srcOrd="2" destOrd="0" presId="urn:microsoft.com/office/officeart/2005/8/layout/orgChart1"/>
    <dgm:cxn modelId="{C0F2AE5F-EBFE-469B-9C19-87485AE5463A}" type="presParOf" srcId="{FA32BAD1-363F-4B63-80E3-E98C3CAFD664}" destId="{B02BBFCC-76B5-4701-8C2A-3F5B85F743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553E8-92F6-48A5-A124-1308DDACF0D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FD900503-D9E0-49B6-AE16-85FFAC3FFC36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cs-CZ" sz="3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EKOSCHÉMATA</a:t>
          </a:r>
        </a:p>
      </dgm:t>
    </dgm:pt>
    <dgm:pt modelId="{D681E52A-AEF4-4957-B6A1-8BCFB9B7CD24}" type="parTrans" cxnId="{93EE351D-9E93-4F67-957F-5B40D7986BC4}">
      <dgm:prSet/>
      <dgm:spPr/>
      <dgm:t>
        <a:bodyPr/>
        <a:lstStyle/>
        <a:p>
          <a:endParaRPr lang="cs-CZ"/>
        </a:p>
      </dgm:t>
    </dgm:pt>
    <dgm:pt modelId="{85D7A70E-653B-4E2F-B286-5A34ABA3C5F8}" type="sibTrans" cxnId="{93EE351D-9E93-4F67-957F-5B40D7986BC4}">
      <dgm:prSet/>
      <dgm:spPr/>
      <dgm:t>
        <a:bodyPr/>
        <a:lstStyle/>
        <a:p>
          <a:endParaRPr lang="cs-CZ"/>
        </a:p>
      </dgm:t>
    </dgm:pt>
    <dgm:pt modelId="{F3513849-D1B5-45F2-89E1-7D51688407A7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OCHRANNÉ PÁSY KOLEM VOD</a:t>
          </a:r>
        </a:p>
      </dgm:t>
    </dgm:pt>
    <dgm:pt modelId="{8FFD7424-5D70-4EBC-8A3C-88DF25114E4C}" type="parTrans" cxnId="{B7269290-1C12-4AF7-AC15-3746364B3B0B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4A37F226-41FA-4719-A7E1-2DCFD0B71111}" type="sibTrans" cxnId="{B7269290-1C12-4AF7-AC15-3746364B3B0B}">
      <dgm:prSet/>
      <dgm:spPr/>
      <dgm:t>
        <a:bodyPr/>
        <a:lstStyle/>
        <a:p>
          <a:endParaRPr lang="cs-CZ"/>
        </a:p>
      </dgm:t>
    </dgm:pt>
    <dgm:pt modelId="{8E774993-ECC7-4318-943F-4030DDCB5806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VYČLENĚNÍ NEPRODUKČNÍCH PLOCH</a:t>
          </a:r>
        </a:p>
      </dgm:t>
    </dgm:pt>
    <dgm:pt modelId="{696A964E-2C4A-498A-A66B-3DCFCF512A88}" type="parTrans" cxnId="{2CFCCF72-7103-4DB1-AA7E-DF139DE92235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C5D3097E-47E8-4DB7-B9DC-806F2C03E413}" type="sibTrans" cxnId="{2CFCCF72-7103-4DB1-AA7E-DF139DE92235}">
      <dgm:prSet/>
      <dgm:spPr/>
      <dgm:t>
        <a:bodyPr/>
        <a:lstStyle/>
        <a:p>
          <a:endParaRPr lang="cs-CZ"/>
        </a:p>
      </dgm:t>
    </dgm:pt>
    <dgm:pt modelId="{658353CB-E8F8-4EB4-B1DB-0C29597B35BB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cs-CZ" sz="2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AGROENVIROMENTÁLNÍ OPATŘENÍ</a:t>
          </a:r>
        </a:p>
      </dgm:t>
    </dgm:pt>
    <dgm:pt modelId="{1A7FAC6F-F81D-4880-B319-CACEF2E9D6E0}" type="parTrans" cxnId="{FE7288A3-D94A-4E9D-8556-34805C1A6CF9}">
      <dgm:prSet/>
      <dgm:spPr/>
      <dgm:t>
        <a:bodyPr/>
        <a:lstStyle/>
        <a:p>
          <a:endParaRPr lang="cs-CZ"/>
        </a:p>
      </dgm:t>
    </dgm:pt>
    <dgm:pt modelId="{6DFCDBE4-B896-4C7A-AE47-00512EEB44B8}" type="sibTrans" cxnId="{FE7288A3-D94A-4E9D-8556-34805C1A6CF9}">
      <dgm:prSet/>
      <dgm:spPr/>
      <dgm:t>
        <a:bodyPr/>
        <a:lstStyle/>
        <a:p>
          <a:endParaRPr lang="cs-CZ"/>
        </a:p>
      </dgm:t>
    </dgm:pt>
    <dgm:pt modelId="{6489EC46-E108-49FD-B613-382716076C73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BIOPÁSY</a:t>
          </a:r>
        </a:p>
      </dgm:t>
    </dgm:pt>
    <dgm:pt modelId="{CE49F92A-7B37-4BD8-BB29-379245AE8E48}" type="parTrans" cxnId="{08A3A3F1-5D6D-4A66-83B5-398C78FD0477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27BA58C6-55DB-4066-B262-8528B6C66512}" type="sibTrans" cxnId="{08A3A3F1-5D6D-4A66-83B5-398C78FD0477}">
      <dgm:prSet/>
      <dgm:spPr/>
      <dgm:t>
        <a:bodyPr/>
        <a:lstStyle/>
        <a:p>
          <a:endParaRPr lang="cs-CZ"/>
        </a:p>
      </dgm:t>
    </dgm:pt>
    <dgm:pt modelId="{9663BB11-4B02-4078-AF2F-9428507906B6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DRUHOVĚ BOHATÉ POKRYTÍ ORNÉ PŮDY</a:t>
          </a:r>
        </a:p>
      </dgm:t>
    </dgm:pt>
    <dgm:pt modelId="{4D820001-A8F1-4D10-BAE2-4194C790B1DD}" type="parTrans" cxnId="{F4659765-F8A2-484B-AF5F-32CF699F6E2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CCEF06DA-ED35-4529-A57C-67CFFD4ECADF}" type="sibTrans" cxnId="{F4659765-F8A2-484B-AF5F-32CF699F6E2E}">
      <dgm:prSet/>
      <dgm:spPr/>
      <dgm:t>
        <a:bodyPr/>
        <a:lstStyle/>
        <a:p>
          <a:endParaRPr lang="cs-CZ"/>
        </a:p>
      </dgm:t>
    </dgm:pt>
    <dgm:pt modelId="{BD8D5066-6B59-4544-8EDF-D4230150644C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ZATRAVŇOVÁNÍ</a:t>
          </a:r>
        </a:p>
      </dgm:t>
    </dgm:pt>
    <dgm:pt modelId="{AD874C87-7E63-4549-837E-E01CE103A875}" type="parTrans" cxnId="{4FE3DD61-E89D-4920-BCD9-5BB9108E61FB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7566BDF6-BCB2-4739-AC2F-91372F433D67}" type="sibTrans" cxnId="{4FE3DD61-E89D-4920-BCD9-5BB9108E61FB}">
      <dgm:prSet/>
      <dgm:spPr/>
      <dgm:t>
        <a:bodyPr/>
        <a:lstStyle/>
        <a:p>
          <a:endParaRPr lang="cs-CZ"/>
        </a:p>
      </dgm:t>
    </dgm:pt>
    <dgm:pt modelId="{733CFB55-3227-49CF-8726-240901FC9C77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cs-CZ" sz="2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KRAJINOTVORNÉ SADY</a:t>
          </a:r>
        </a:p>
      </dgm:t>
    </dgm:pt>
    <dgm:pt modelId="{E2FEC5A8-634D-4AF7-8F22-ABA96B78EC3F}" type="parTrans" cxnId="{BF4F4EA3-8D25-46F4-A8DB-C967730EF10D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9EF33F38-C836-4A69-9879-C55F6B097999}" type="sibTrans" cxnId="{BF4F4EA3-8D25-46F4-A8DB-C967730EF10D}">
      <dgm:prSet/>
      <dgm:spPr/>
      <dgm:t>
        <a:bodyPr/>
        <a:lstStyle/>
        <a:p>
          <a:endParaRPr lang="cs-CZ"/>
        </a:p>
      </dgm:t>
    </dgm:pt>
    <dgm:pt modelId="{904B5C16-AF96-49DA-A7C4-7AE85079E776}" type="pres">
      <dgm:prSet presAssocID="{DA8553E8-92F6-48A5-A124-1308DDACF0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C6FFDCA-B4C0-4755-B2C9-DFBF31DA3867}" type="pres">
      <dgm:prSet presAssocID="{FD900503-D9E0-49B6-AE16-85FFAC3FFC36}" presName="hierRoot1" presStyleCnt="0">
        <dgm:presLayoutVars>
          <dgm:hierBranch val="init"/>
        </dgm:presLayoutVars>
      </dgm:prSet>
      <dgm:spPr/>
    </dgm:pt>
    <dgm:pt modelId="{B68CF50D-CB10-4D9D-9319-F91150E6AC5E}" type="pres">
      <dgm:prSet presAssocID="{FD900503-D9E0-49B6-AE16-85FFAC3FFC36}" presName="rootComposite1" presStyleCnt="0"/>
      <dgm:spPr/>
    </dgm:pt>
    <dgm:pt modelId="{23796FF8-B862-44A5-98A8-D08260B81E3B}" type="pres">
      <dgm:prSet presAssocID="{FD900503-D9E0-49B6-AE16-85FFAC3FFC36}" presName="rootText1" presStyleLbl="node0" presStyleIdx="0" presStyleCnt="2" custScaleX="260428">
        <dgm:presLayoutVars>
          <dgm:chPref val="3"/>
        </dgm:presLayoutVars>
      </dgm:prSet>
      <dgm:spPr/>
    </dgm:pt>
    <dgm:pt modelId="{97360D15-FC3B-4F00-9804-81CA0639246E}" type="pres">
      <dgm:prSet presAssocID="{FD900503-D9E0-49B6-AE16-85FFAC3FFC36}" presName="rootConnector1" presStyleLbl="node1" presStyleIdx="0" presStyleCnt="0"/>
      <dgm:spPr/>
    </dgm:pt>
    <dgm:pt modelId="{F3969127-0BCD-44E4-8143-E3A6A4D860BF}" type="pres">
      <dgm:prSet presAssocID="{FD900503-D9E0-49B6-AE16-85FFAC3FFC36}" presName="hierChild2" presStyleCnt="0"/>
      <dgm:spPr/>
    </dgm:pt>
    <dgm:pt modelId="{65FA2B38-F324-4F2A-ABC8-D209D477F5BE}" type="pres">
      <dgm:prSet presAssocID="{8FFD7424-5D70-4EBC-8A3C-88DF25114E4C}" presName="Name64" presStyleLbl="parChTrans1D2" presStyleIdx="0" presStyleCnt="6"/>
      <dgm:spPr/>
    </dgm:pt>
    <dgm:pt modelId="{5F34C78D-7B0C-429C-ACFF-211972C8178E}" type="pres">
      <dgm:prSet presAssocID="{F3513849-D1B5-45F2-89E1-7D51688407A7}" presName="hierRoot2" presStyleCnt="0">
        <dgm:presLayoutVars>
          <dgm:hierBranch val="init"/>
        </dgm:presLayoutVars>
      </dgm:prSet>
      <dgm:spPr/>
    </dgm:pt>
    <dgm:pt modelId="{28A59E03-5335-4CF2-A0C4-01F8370052E8}" type="pres">
      <dgm:prSet presAssocID="{F3513849-D1B5-45F2-89E1-7D51688407A7}" presName="rootComposite" presStyleCnt="0"/>
      <dgm:spPr/>
    </dgm:pt>
    <dgm:pt modelId="{333CCD6A-360C-49AC-8C20-B76D0A2527B2}" type="pres">
      <dgm:prSet presAssocID="{F3513849-D1B5-45F2-89E1-7D51688407A7}" presName="rootText" presStyleLbl="node2" presStyleIdx="0" presStyleCnt="6" custScaleX="336040">
        <dgm:presLayoutVars>
          <dgm:chPref val="3"/>
        </dgm:presLayoutVars>
      </dgm:prSet>
      <dgm:spPr/>
    </dgm:pt>
    <dgm:pt modelId="{FCEFC42A-F12E-4349-BFB2-2CB740EB311B}" type="pres">
      <dgm:prSet presAssocID="{F3513849-D1B5-45F2-89E1-7D51688407A7}" presName="rootConnector" presStyleLbl="node2" presStyleIdx="0" presStyleCnt="6"/>
      <dgm:spPr/>
    </dgm:pt>
    <dgm:pt modelId="{E49FAB99-62AD-4B6A-BD0F-3B3A0DAF6DF5}" type="pres">
      <dgm:prSet presAssocID="{F3513849-D1B5-45F2-89E1-7D51688407A7}" presName="hierChild4" presStyleCnt="0"/>
      <dgm:spPr/>
    </dgm:pt>
    <dgm:pt modelId="{362EADA0-2F63-44BA-A33B-E4B847635FD8}" type="pres">
      <dgm:prSet presAssocID="{F3513849-D1B5-45F2-89E1-7D51688407A7}" presName="hierChild5" presStyleCnt="0"/>
      <dgm:spPr/>
    </dgm:pt>
    <dgm:pt modelId="{A84A39ED-C2FD-4E97-8284-98F7C0F1A67E}" type="pres">
      <dgm:prSet presAssocID="{696A964E-2C4A-498A-A66B-3DCFCF512A88}" presName="Name64" presStyleLbl="parChTrans1D2" presStyleIdx="1" presStyleCnt="6"/>
      <dgm:spPr/>
    </dgm:pt>
    <dgm:pt modelId="{94AC3A77-A6DC-43D9-A658-D03A57974593}" type="pres">
      <dgm:prSet presAssocID="{8E774993-ECC7-4318-943F-4030DDCB5806}" presName="hierRoot2" presStyleCnt="0">
        <dgm:presLayoutVars>
          <dgm:hierBranch val="init"/>
        </dgm:presLayoutVars>
      </dgm:prSet>
      <dgm:spPr/>
    </dgm:pt>
    <dgm:pt modelId="{04910DDC-7F7D-484A-A903-0D679B7BEDF8}" type="pres">
      <dgm:prSet presAssocID="{8E774993-ECC7-4318-943F-4030DDCB5806}" presName="rootComposite" presStyleCnt="0"/>
      <dgm:spPr/>
    </dgm:pt>
    <dgm:pt modelId="{AF793988-2C2D-45AF-845B-1BFC982D2ED1}" type="pres">
      <dgm:prSet presAssocID="{8E774993-ECC7-4318-943F-4030DDCB5806}" presName="rootText" presStyleLbl="node2" presStyleIdx="1" presStyleCnt="6" custScaleX="336040">
        <dgm:presLayoutVars>
          <dgm:chPref val="3"/>
        </dgm:presLayoutVars>
      </dgm:prSet>
      <dgm:spPr/>
    </dgm:pt>
    <dgm:pt modelId="{74BACF67-6E9F-45C4-9886-D4F4A2EEC3C1}" type="pres">
      <dgm:prSet presAssocID="{8E774993-ECC7-4318-943F-4030DDCB5806}" presName="rootConnector" presStyleLbl="node2" presStyleIdx="1" presStyleCnt="6"/>
      <dgm:spPr/>
    </dgm:pt>
    <dgm:pt modelId="{E0618E14-DF2A-44DD-A5A2-9A20ED63997C}" type="pres">
      <dgm:prSet presAssocID="{8E774993-ECC7-4318-943F-4030DDCB5806}" presName="hierChild4" presStyleCnt="0"/>
      <dgm:spPr/>
    </dgm:pt>
    <dgm:pt modelId="{5DF9CA91-AA7F-4084-A0CC-119A456BFA9B}" type="pres">
      <dgm:prSet presAssocID="{8E774993-ECC7-4318-943F-4030DDCB5806}" presName="hierChild5" presStyleCnt="0"/>
      <dgm:spPr/>
    </dgm:pt>
    <dgm:pt modelId="{9ED00CD5-02AC-4797-9161-F4B636D2B5FA}" type="pres">
      <dgm:prSet presAssocID="{FD900503-D9E0-49B6-AE16-85FFAC3FFC36}" presName="hierChild3" presStyleCnt="0"/>
      <dgm:spPr/>
    </dgm:pt>
    <dgm:pt modelId="{61C21F5F-105A-4929-9DFF-3597D0FDF4C7}" type="pres">
      <dgm:prSet presAssocID="{658353CB-E8F8-4EB4-B1DB-0C29597B35BB}" presName="hierRoot1" presStyleCnt="0">
        <dgm:presLayoutVars>
          <dgm:hierBranch val="init"/>
        </dgm:presLayoutVars>
      </dgm:prSet>
      <dgm:spPr/>
    </dgm:pt>
    <dgm:pt modelId="{C62B7200-9889-4B96-B59D-731035479193}" type="pres">
      <dgm:prSet presAssocID="{658353CB-E8F8-4EB4-B1DB-0C29597B35BB}" presName="rootComposite1" presStyleCnt="0"/>
      <dgm:spPr/>
    </dgm:pt>
    <dgm:pt modelId="{5C0DEB06-F4C7-4680-B63C-1F20A565A199}" type="pres">
      <dgm:prSet presAssocID="{658353CB-E8F8-4EB4-B1DB-0C29597B35BB}" presName="rootText1" presStyleLbl="node0" presStyleIdx="1" presStyleCnt="2" custScaleX="260428" custScaleY="165920" custLinFactNeighborY="5264">
        <dgm:presLayoutVars>
          <dgm:chPref val="3"/>
        </dgm:presLayoutVars>
      </dgm:prSet>
      <dgm:spPr/>
    </dgm:pt>
    <dgm:pt modelId="{3E3A21DB-C78C-4710-BA15-D28EA3F674CF}" type="pres">
      <dgm:prSet presAssocID="{658353CB-E8F8-4EB4-B1DB-0C29597B35BB}" presName="rootConnector1" presStyleLbl="node1" presStyleIdx="0" presStyleCnt="0"/>
      <dgm:spPr/>
    </dgm:pt>
    <dgm:pt modelId="{E868DEB4-E019-4270-AC33-FF6F065111FC}" type="pres">
      <dgm:prSet presAssocID="{658353CB-E8F8-4EB4-B1DB-0C29597B35BB}" presName="hierChild2" presStyleCnt="0"/>
      <dgm:spPr/>
    </dgm:pt>
    <dgm:pt modelId="{934C8A19-B2AB-4659-B0C7-88AAED839A7A}" type="pres">
      <dgm:prSet presAssocID="{CE49F92A-7B37-4BD8-BB29-379245AE8E48}" presName="Name64" presStyleLbl="parChTrans1D2" presStyleIdx="2" presStyleCnt="6"/>
      <dgm:spPr/>
    </dgm:pt>
    <dgm:pt modelId="{A888AD26-388E-4369-938B-67028611F88A}" type="pres">
      <dgm:prSet presAssocID="{6489EC46-E108-49FD-B613-382716076C73}" presName="hierRoot2" presStyleCnt="0">
        <dgm:presLayoutVars>
          <dgm:hierBranch val="init"/>
        </dgm:presLayoutVars>
      </dgm:prSet>
      <dgm:spPr/>
    </dgm:pt>
    <dgm:pt modelId="{79BEB61B-4016-416B-83ED-25AFB3D8B338}" type="pres">
      <dgm:prSet presAssocID="{6489EC46-E108-49FD-B613-382716076C73}" presName="rootComposite" presStyleCnt="0"/>
      <dgm:spPr/>
    </dgm:pt>
    <dgm:pt modelId="{E3155AC4-0F72-4C05-8283-01EB474720A2}" type="pres">
      <dgm:prSet presAssocID="{6489EC46-E108-49FD-B613-382716076C73}" presName="rootText" presStyleLbl="node2" presStyleIdx="2" presStyleCnt="6" custScaleX="336040">
        <dgm:presLayoutVars>
          <dgm:chPref val="3"/>
        </dgm:presLayoutVars>
      </dgm:prSet>
      <dgm:spPr/>
    </dgm:pt>
    <dgm:pt modelId="{3486B3CB-C6E1-4840-AAC8-3F3E02542946}" type="pres">
      <dgm:prSet presAssocID="{6489EC46-E108-49FD-B613-382716076C73}" presName="rootConnector" presStyleLbl="node2" presStyleIdx="2" presStyleCnt="6"/>
      <dgm:spPr/>
    </dgm:pt>
    <dgm:pt modelId="{F4B8D560-627D-47C3-B323-2C27E98A6D86}" type="pres">
      <dgm:prSet presAssocID="{6489EC46-E108-49FD-B613-382716076C73}" presName="hierChild4" presStyleCnt="0"/>
      <dgm:spPr/>
    </dgm:pt>
    <dgm:pt modelId="{4B9FB4F6-B4A7-4D51-B754-D7EB9F18F091}" type="pres">
      <dgm:prSet presAssocID="{6489EC46-E108-49FD-B613-382716076C73}" presName="hierChild5" presStyleCnt="0"/>
      <dgm:spPr/>
    </dgm:pt>
    <dgm:pt modelId="{BCF0AA27-183D-406F-B287-C86AA19C3405}" type="pres">
      <dgm:prSet presAssocID="{4D820001-A8F1-4D10-BAE2-4194C790B1DD}" presName="Name64" presStyleLbl="parChTrans1D2" presStyleIdx="3" presStyleCnt="6"/>
      <dgm:spPr/>
    </dgm:pt>
    <dgm:pt modelId="{F52A579C-0D2D-4F4D-B082-CF067DA913ED}" type="pres">
      <dgm:prSet presAssocID="{9663BB11-4B02-4078-AF2F-9428507906B6}" presName="hierRoot2" presStyleCnt="0">
        <dgm:presLayoutVars>
          <dgm:hierBranch val="init"/>
        </dgm:presLayoutVars>
      </dgm:prSet>
      <dgm:spPr/>
    </dgm:pt>
    <dgm:pt modelId="{526FFFF1-0640-4BB6-8204-DB2C9DEC66B5}" type="pres">
      <dgm:prSet presAssocID="{9663BB11-4B02-4078-AF2F-9428507906B6}" presName="rootComposite" presStyleCnt="0"/>
      <dgm:spPr/>
    </dgm:pt>
    <dgm:pt modelId="{1080550D-51A8-4C8F-86CD-28B96574876C}" type="pres">
      <dgm:prSet presAssocID="{9663BB11-4B02-4078-AF2F-9428507906B6}" presName="rootText" presStyleLbl="node2" presStyleIdx="3" presStyleCnt="6" custScaleX="336040">
        <dgm:presLayoutVars>
          <dgm:chPref val="3"/>
        </dgm:presLayoutVars>
      </dgm:prSet>
      <dgm:spPr/>
    </dgm:pt>
    <dgm:pt modelId="{6BCE5F9D-D835-488E-8FF6-79410BDE3807}" type="pres">
      <dgm:prSet presAssocID="{9663BB11-4B02-4078-AF2F-9428507906B6}" presName="rootConnector" presStyleLbl="node2" presStyleIdx="3" presStyleCnt="6"/>
      <dgm:spPr/>
    </dgm:pt>
    <dgm:pt modelId="{0B58B528-EBAA-4D21-BDBA-54F6CACDA727}" type="pres">
      <dgm:prSet presAssocID="{9663BB11-4B02-4078-AF2F-9428507906B6}" presName="hierChild4" presStyleCnt="0"/>
      <dgm:spPr/>
    </dgm:pt>
    <dgm:pt modelId="{D3A1945C-F509-48B6-B309-C62F276EB533}" type="pres">
      <dgm:prSet presAssocID="{9663BB11-4B02-4078-AF2F-9428507906B6}" presName="hierChild5" presStyleCnt="0"/>
      <dgm:spPr/>
    </dgm:pt>
    <dgm:pt modelId="{873A7914-22BF-4829-B51C-B599DC8B439A}" type="pres">
      <dgm:prSet presAssocID="{AD874C87-7E63-4549-837E-E01CE103A875}" presName="Name64" presStyleLbl="parChTrans1D2" presStyleIdx="4" presStyleCnt="6"/>
      <dgm:spPr/>
    </dgm:pt>
    <dgm:pt modelId="{9A04AA6C-2436-4029-BF59-6D57E8A1CAE8}" type="pres">
      <dgm:prSet presAssocID="{BD8D5066-6B59-4544-8EDF-D4230150644C}" presName="hierRoot2" presStyleCnt="0">
        <dgm:presLayoutVars>
          <dgm:hierBranch val="init"/>
        </dgm:presLayoutVars>
      </dgm:prSet>
      <dgm:spPr/>
    </dgm:pt>
    <dgm:pt modelId="{C146B619-B3B5-4560-B0AF-8C97FF23B2AA}" type="pres">
      <dgm:prSet presAssocID="{BD8D5066-6B59-4544-8EDF-D4230150644C}" presName="rootComposite" presStyleCnt="0"/>
      <dgm:spPr/>
    </dgm:pt>
    <dgm:pt modelId="{7ECEEA52-B833-45D6-8841-C1257A3D1BAC}" type="pres">
      <dgm:prSet presAssocID="{BD8D5066-6B59-4544-8EDF-D4230150644C}" presName="rootText" presStyleLbl="node2" presStyleIdx="4" presStyleCnt="6" custScaleX="336040">
        <dgm:presLayoutVars>
          <dgm:chPref val="3"/>
        </dgm:presLayoutVars>
      </dgm:prSet>
      <dgm:spPr/>
    </dgm:pt>
    <dgm:pt modelId="{119B7B93-0F90-44C8-A0F4-B9321BE7006E}" type="pres">
      <dgm:prSet presAssocID="{BD8D5066-6B59-4544-8EDF-D4230150644C}" presName="rootConnector" presStyleLbl="node2" presStyleIdx="4" presStyleCnt="6"/>
      <dgm:spPr/>
    </dgm:pt>
    <dgm:pt modelId="{84C0F227-788B-44C9-B123-AF7E5F8FBF5E}" type="pres">
      <dgm:prSet presAssocID="{BD8D5066-6B59-4544-8EDF-D4230150644C}" presName="hierChild4" presStyleCnt="0"/>
      <dgm:spPr/>
    </dgm:pt>
    <dgm:pt modelId="{B5ED6905-5840-4416-AD44-265F9C0D6EDC}" type="pres">
      <dgm:prSet presAssocID="{BD8D5066-6B59-4544-8EDF-D4230150644C}" presName="hierChild5" presStyleCnt="0"/>
      <dgm:spPr/>
    </dgm:pt>
    <dgm:pt modelId="{0C2C18B7-0478-4A0D-AC59-4E27528C282D}" type="pres">
      <dgm:prSet presAssocID="{E2FEC5A8-634D-4AF7-8F22-ABA96B78EC3F}" presName="Name64" presStyleLbl="parChTrans1D2" presStyleIdx="5" presStyleCnt="6"/>
      <dgm:spPr/>
    </dgm:pt>
    <dgm:pt modelId="{EAEC2FF8-1055-4279-A2A3-B4F056584B7C}" type="pres">
      <dgm:prSet presAssocID="{733CFB55-3227-49CF-8726-240901FC9C77}" presName="hierRoot2" presStyleCnt="0">
        <dgm:presLayoutVars>
          <dgm:hierBranch val="init"/>
        </dgm:presLayoutVars>
      </dgm:prSet>
      <dgm:spPr/>
    </dgm:pt>
    <dgm:pt modelId="{850744C9-F3D5-44BC-A6D2-85198F02B259}" type="pres">
      <dgm:prSet presAssocID="{733CFB55-3227-49CF-8726-240901FC9C77}" presName="rootComposite" presStyleCnt="0"/>
      <dgm:spPr/>
    </dgm:pt>
    <dgm:pt modelId="{CCF1C3B3-09C5-407C-9602-F31BD319A4A8}" type="pres">
      <dgm:prSet presAssocID="{733CFB55-3227-49CF-8726-240901FC9C77}" presName="rootText" presStyleLbl="node2" presStyleIdx="5" presStyleCnt="6" custScaleX="336400">
        <dgm:presLayoutVars>
          <dgm:chPref val="3"/>
        </dgm:presLayoutVars>
      </dgm:prSet>
      <dgm:spPr/>
    </dgm:pt>
    <dgm:pt modelId="{24279D2B-52DC-434D-877B-499711BB9917}" type="pres">
      <dgm:prSet presAssocID="{733CFB55-3227-49CF-8726-240901FC9C77}" presName="rootConnector" presStyleLbl="node2" presStyleIdx="5" presStyleCnt="6"/>
      <dgm:spPr/>
    </dgm:pt>
    <dgm:pt modelId="{93952328-C5D1-4413-B96F-7A8C915DAEEB}" type="pres">
      <dgm:prSet presAssocID="{733CFB55-3227-49CF-8726-240901FC9C77}" presName="hierChild4" presStyleCnt="0"/>
      <dgm:spPr/>
    </dgm:pt>
    <dgm:pt modelId="{75940C78-F06C-4C0D-904F-75CB41B3597D}" type="pres">
      <dgm:prSet presAssocID="{733CFB55-3227-49CF-8726-240901FC9C77}" presName="hierChild5" presStyleCnt="0"/>
      <dgm:spPr/>
    </dgm:pt>
    <dgm:pt modelId="{84924463-A26F-4894-ABDE-9C2D8C8F07FC}" type="pres">
      <dgm:prSet presAssocID="{658353CB-E8F8-4EB4-B1DB-0C29597B35BB}" presName="hierChild3" presStyleCnt="0"/>
      <dgm:spPr/>
    </dgm:pt>
  </dgm:ptLst>
  <dgm:cxnLst>
    <dgm:cxn modelId="{E3D67808-0C0D-46A2-85B8-64DFEF191A71}" type="presOf" srcId="{DA8553E8-92F6-48A5-A124-1308DDACF0D5}" destId="{904B5C16-AF96-49DA-A7C4-7AE85079E776}" srcOrd="0" destOrd="0" presId="urn:microsoft.com/office/officeart/2009/3/layout/HorizontalOrganizationChart"/>
    <dgm:cxn modelId="{9BC15F0B-FBD9-4DE6-8863-508EEE384782}" type="presOf" srcId="{F3513849-D1B5-45F2-89E1-7D51688407A7}" destId="{333CCD6A-360C-49AC-8C20-B76D0A2527B2}" srcOrd="0" destOrd="0" presId="urn:microsoft.com/office/officeart/2009/3/layout/HorizontalOrganizationChart"/>
    <dgm:cxn modelId="{D5020B12-9963-45C2-98FD-91C94FD13955}" type="presOf" srcId="{CE49F92A-7B37-4BD8-BB29-379245AE8E48}" destId="{934C8A19-B2AB-4659-B0C7-88AAED839A7A}" srcOrd="0" destOrd="0" presId="urn:microsoft.com/office/officeart/2009/3/layout/HorizontalOrganizationChart"/>
    <dgm:cxn modelId="{A7278C17-F483-4F70-B5F3-C7C5EB27AAF4}" type="presOf" srcId="{FD900503-D9E0-49B6-AE16-85FFAC3FFC36}" destId="{23796FF8-B862-44A5-98A8-D08260B81E3B}" srcOrd="0" destOrd="0" presId="urn:microsoft.com/office/officeart/2009/3/layout/HorizontalOrganizationChart"/>
    <dgm:cxn modelId="{9ED44A1B-CA7C-46AE-8399-3BD30E410816}" type="presOf" srcId="{658353CB-E8F8-4EB4-B1DB-0C29597B35BB}" destId="{3E3A21DB-C78C-4710-BA15-D28EA3F674CF}" srcOrd="1" destOrd="0" presId="urn:microsoft.com/office/officeart/2009/3/layout/HorizontalOrganizationChart"/>
    <dgm:cxn modelId="{095FA81C-09CE-441D-87BE-764B151A92EB}" type="presOf" srcId="{AD874C87-7E63-4549-837E-E01CE103A875}" destId="{873A7914-22BF-4829-B51C-B599DC8B439A}" srcOrd="0" destOrd="0" presId="urn:microsoft.com/office/officeart/2009/3/layout/HorizontalOrganizationChart"/>
    <dgm:cxn modelId="{93EE351D-9E93-4F67-957F-5B40D7986BC4}" srcId="{DA8553E8-92F6-48A5-A124-1308DDACF0D5}" destId="{FD900503-D9E0-49B6-AE16-85FFAC3FFC36}" srcOrd="0" destOrd="0" parTransId="{D681E52A-AEF4-4957-B6A1-8BCFB9B7CD24}" sibTransId="{85D7A70E-653B-4E2F-B286-5A34ABA3C5F8}"/>
    <dgm:cxn modelId="{AECAEC28-0DBE-430B-9558-E7F40CBFF9DB}" type="presOf" srcId="{BD8D5066-6B59-4544-8EDF-D4230150644C}" destId="{119B7B93-0F90-44C8-A0F4-B9321BE7006E}" srcOrd="1" destOrd="0" presId="urn:microsoft.com/office/officeart/2009/3/layout/HorizontalOrganizationChart"/>
    <dgm:cxn modelId="{7AFFF92B-BA26-4752-B794-92A233D64AF5}" type="presOf" srcId="{FD900503-D9E0-49B6-AE16-85FFAC3FFC36}" destId="{97360D15-FC3B-4F00-9804-81CA0639246E}" srcOrd="1" destOrd="0" presId="urn:microsoft.com/office/officeart/2009/3/layout/HorizontalOrganizationChart"/>
    <dgm:cxn modelId="{4FE3DD61-E89D-4920-BCD9-5BB9108E61FB}" srcId="{658353CB-E8F8-4EB4-B1DB-0C29597B35BB}" destId="{BD8D5066-6B59-4544-8EDF-D4230150644C}" srcOrd="2" destOrd="0" parTransId="{AD874C87-7E63-4549-837E-E01CE103A875}" sibTransId="{7566BDF6-BCB2-4739-AC2F-91372F433D67}"/>
    <dgm:cxn modelId="{F4659765-F8A2-484B-AF5F-32CF699F6E2E}" srcId="{658353CB-E8F8-4EB4-B1DB-0C29597B35BB}" destId="{9663BB11-4B02-4078-AF2F-9428507906B6}" srcOrd="1" destOrd="0" parTransId="{4D820001-A8F1-4D10-BAE2-4194C790B1DD}" sibTransId="{CCEF06DA-ED35-4529-A57C-67CFFD4ECADF}"/>
    <dgm:cxn modelId="{2CFCCF72-7103-4DB1-AA7E-DF139DE92235}" srcId="{FD900503-D9E0-49B6-AE16-85FFAC3FFC36}" destId="{8E774993-ECC7-4318-943F-4030DDCB5806}" srcOrd="1" destOrd="0" parTransId="{696A964E-2C4A-498A-A66B-3DCFCF512A88}" sibTransId="{C5D3097E-47E8-4DB7-B9DC-806F2C03E413}"/>
    <dgm:cxn modelId="{187FDE54-37A2-4F55-A36C-C2B24963800B}" type="presOf" srcId="{8FFD7424-5D70-4EBC-8A3C-88DF25114E4C}" destId="{65FA2B38-F324-4F2A-ABC8-D209D477F5BE}" srcOrd="0" destOrd="0" presId="urn:microsoft.com/office/officeart/2009/3/layout/HorizontalOrganizationChart"/>
    <dgm:cxn modelId="{58581578-89E0-47C2-9935-6D7489E42594}" type="presOf" srcId="{733CFB55-3227-49CF-8726-240901FC9C77}" destId="{CCF1C3B3-09C5-407C-9602-F31BD319A4A8}" srcOrd="0" destOrd="0" presId="urn:microsoft.com/office/officeart/2009/3/layout/HorizontalOrganizationChart"/>
    <dgm:cxn modelId="{2D0CEF84-D6A7-4BC3-A6F2-8D2EE6936787}" type="presOf" srcId="{9663BB11-4B02-4078-AF2F-9428507906B6}" destId="{1080550D-51A8-4C8F-86CD-28B96574876C}" srcOrd="0" destOrd="0" presId="urn:microsoft.com/office/officeart/2009/3/layout/HorizontalOrganizationChart"/>
    <dgm:cxn modelId="{6A6ACE85-EF74-4330-BADA-BD5D1DB3B60F}" type="presOf" srcId="{BD8D5066-6B59-4544-8EDF-D4230150644C}" destId="{7ECEEA52-B833-45D6-8841-C1257A3D1BAC}" srcOrd="0" destOrd="0" presId="urn:microsoft.com/office/officeart/2009/3/layout/HorizontalOrganizationChart"/>
    <dgm:cxn modelId="{E6BE3586-22C2-4CCD-9996-83109690DE2B}" type="presOf" srcId="{733CFB55-3227-49CF-8726-240901FC9C77}" destId="{24279D2B-52DC-434D-877B-499711BB9917}" srcOrd="1" destOrd="0" presId="urn:microsoft.com/office/officeart/2009/3/layout/HorizontalOrganizationChart"/>
    <dgm:cxn modelId="{B7269290-1C12-4AF7-AC15-3746364B3B0B}" srcId="{FD900503-D9E0-49B6-AE16-85FFAC3FFC36}" destId="{F3513849-D1B5-45F2-89E1-7D51688407A7}" srcOrd="0" destOrd="0" parTransId="{8FFD7424-5D70-4EBC-8A3C-88DF25114E4C}" sibTransId="{4A37F226-41FA-4719-A7E1-2DCFD0B71111}"/>
    <dgm:cxn modelId="{47D85E92-915D-48C8-BCBC-501F78CBB125}" type="presOf" srcId="{8E774993-ECC7-4318-943F-4030DDCB5806}" destId="{74BACF67-6E9F-45C4-9886-D4F4A2EEC3C1}" srcOrd="1" destOrd="0" presId="urn:microsoft.com/office/officeart/2009/3/layout/HorizontalOrganizationChart"/>
    <dgm:cxn modelId="{BF4F4EA3-8D25-46F4-A8DB-C967730EF10D}" srcId="{658353CB-E8F8-4EB4-B1DB-0C29597B35BB}" destId="{733CFB55-3227-49CF-8726-240901FC9C77}" srcOrd="3" destOrd="0" parTransId="{E2FEC5A8-634D-4AF7-8F22-ABA96B78EC3F}" sibTransId="{9EF33F38-C836-4A69-9879-C55F6B097999}"/>
    <dgm:cxn modelId="{FE7288A3-D94A-4E9D-8556-34805C1A6CF9}" srcId="{DA8553E8-92F6-48A5-A124-1308DDACF0D5}" destId="{658353CB-E8F8-4EB4-B1DB-0C29597B35BB}" srcOrd="1" destOrd="0" parTransId="{1A7FAC6F-F81D-4880-B319-CACEF2E9D6E0}" sibTransId="{6DFCDBE4-B896-4C7A-AE47-00512EEB44B8}"/>
    <dgm:cxn modelId="{7AA4BAAD-8576-4431-A681-963364B5C73E}" type="presOf" srcId="{696A964E-2C4A-498A-A66B-3DCFCF512A88}" destId="{A84A39ED-C2FD-4E97-8284-98F7C0F1A67E}" srcOrd="0" destOrd="0" presId="urn:microsoft.com/office/officeart/2009/3/layout/HorizontalOrganizationChart"/>
    <dgm:cxn modelId="{BFCA2CCC-439E-4994-A108-9618F08E8F23}" type="presOf" srcId="{E2FEC5A8-634D-4AF7-8F22-ABA96B78EC3F}" destId="{0C2C18B7-0478-4A0D-AC59-4E27528C282D}" srcOrd="0" destOrd="0" presId="urn:microsoft.com/office/officeart/2009/3/layout/HorizontalOrganizationChart"/>
    <dgm:cxn modelId="{406D2CD1-B632-49E9-B4B3-28723F9A1BCB}" type="presOf" srcId="{6489EC46-E108-49FD-B613-382716076C73}" destId="{E3155AC4-0F72-4C05-8283-01EB474720A2}" srcOrd="0" destOrd="0" presId="urn:microsoft.com/office/officeart/2009/3/layout/HorizontalOrganizationChart"/>
    <dgm:cxn modelId="{96FC50D5-6D15-4A7D-B610-83B9EB99F824}" type="presOf" srcId="{F3513849-D1B5-45F2-89E1-7D51688407A7}" destId="{FCEFC42A-F12E-4349-BFB2-2CB740EB311B}" srcOrd="1" destOrd="0" presId="urn:microsoft.com/office/officeart/2009/3/layout/HorizontalOrganizationChart"/>
    <dgm:cxn modelId="{EB2283D7-C72E-4298-91F3-5DDA789F458C}" type="presOf" srcId="{658353CB-E8F8-4EB4-B1DB-0C29597B35BB}" destId="{5C0DEB06-F4C7-4680-B63C-1F20A565A199}" srcOrd="0" destOrd="0" presId="urn:microsoft.com/office/officeart/2009/3/layout/HorizontalOrganizationChart"/>
    <dgm:cxn modelId="{E97D09E4-852F-4403-850D-304233D536D7}" type="presOf" srcId="{9663BB11-4B02-4078-AF2F-9428507906B6}" destId="{6BCE5F9D-D835-488E-8FF6-79410BDE3807}" srcOrd="1" destOrd="0" presId="urn:microsoft.com/office/officeart/2009/3/layout/HorizontalOrganizationChart"/>
    <dgm:cxn modelId="{5CE28DE5-6040-4195-957F-0ED331A30906}" type="presOf" srcId="{8E774993-ECC7-4318-943F-4030DDCB5806}" destId="{AF793988-2C2D-45AF-845B-1BFC982D2ED1}" srcOrd="0" destOrd="0" presId="urn:microsoft.com/office/officeart/2009/3/layout/HorizontalOrganizationChart"/>
    <dgm:cxn modelId="{08A3A3F1-5D6D-4A66-83B5-398C78FD0477}" srcId="{658353CB-E8F8-4EB4-B1DB-0C29597B35BB}" destId="{6489EC46-E108-49FD-B613-382716076C73}" srcOrd="0" destOrd="0" parTransId="{CE49F92A-7B37-4BD8-BB29-379245AE8E48}" sibTransId="{27BA58C6-55DB-4066-B262-8528B6C66512}"/>
    <dgm:cxn modelId="{A0AD20F2-3FE5-47A5-BD7E-8E538B1F78D2}" type="presOf" srcId="{4D820001-A8F1-4D10-BAE2-4194C790B1DD}" destId="{BCF0AA27-183D-406F-B287-C86AA19C3405}" srcOrd="0" destOrd="0" presId="urn:microsoft.com/office/officeart/2009/3/layout/HorizontalOrganizationChart"/>
    <dgm:cxn modelId="{EE6837F9-B38F-4BBC-9680-BD9494379E8B}" type="presOf" srcId="{6489EC46-E108-49FD-B613-382716076C73}" destId="{3486B3CB-C6E1-4840-AAC8-3F3E02542946}" srcOrd="1" destOrd="0" presId="urn:microsoft.com/office/officeart/2009/3/layout/HorizontalOrganizationChart"/>
    <dgm:cxn modelId="{9903FBC8-59EB-4456-AE42-30652BDF9488}" type="presParOf" srcId="{904B5C16-AF96-49DA-A7C4-7AE85079E776}" destId="{9C6FFDCA-B4C0-4755-B2C9-DFBF31DA3867}" srcOrd="0" destOrd="0" presId="urn:microsoft.com/office/officeart/2009/3/layout/HorizontalOrganizationChart"/>
    <dgm:cxn modelId="{4FE9B1C1-8F92-4917-829D-FD3CAEA1BAE7}" type="presParOf" srcId="{9C6FFDCA-B4C0-4755-B2C9-DFBF31DA3867}" destId="{B68CF50D-CB10-4D9D-9319-F91150E6AC5E}" srcOrd="0" destOrd="0" presId="urn:microsoft.com/office/officeart/2009/3/layout/HorizontalOrganizationChart"/>
    <dgm:cxn modelId="{2F5C9967-7EFA-4ED0-A690-947B1869E7D7}" type="presParOf" srcId="{B68CF50D-CB10-4D9D-9319-F91150E6AC5E}" destId="{23796FF8-B862-44A5-98A8-D08260B81E3B}" srcOrd="0" destOrd="0" presId="urn:microsoft.com/office/officeart/2009/3/layout/HorizontalOrganizationChart"/>
    <dgm:cxn modelId="{89430AE7-49FC-4B63-B656-35C60E639602}" type="presParOf" srcId="{B68CF50D-CB10-4D9D-9319-F91150E6AC5E}" destId="{97360D15-FC3B-4F00-9804-81CA0639246E}" srcOrd="1" destOrd="0" presId="urn:microsoft.com/office/officeart/2009/3/layout/HorizontalOrganizationChart"/>
    <dgm:cxn modelId="{493A22BB-70B0-45CD-A860-E968C8FBD68C}" type="presParOf" srcId="{9C6FFDCA-B4C0-4755-B2C9-DFBF31DA3867}" destId="{F3969127-0BCD-44E4-8143-E3A6A4D860BF}" srcOrd="1" destOrd="0" presId="urn:microsoft.com/office/officeart/2009/3/layout/HorizontalOrganizationChart"/>
    <dgm:cxn modelId="{6A6A891E-E4C6-4FBE-91AB-E257B2330941}" type="presParOf" srcId="{F3969127-0BCD-44E4-8143-E3A6A4D860BF}" destId="{65FA2B38-F324-4F2A-ABC8-D209D477F5BE}" srcOrd="0" destOrd="0" presId="urn:microsoft.com/office/officeart/2009/3/layout/HorizontalOrganizationChart"/>
    <dgm:cxn modelId="{48E110BC-1F13-4575-9DC0-AFB9C112F7B0}" type="presParOf" srcId="{F3969127-0BCD-44E4-8143-E3A6A4D860BF}" destId="{5F34C78D-7B0C-429C-ACFF-211972C8178E}" srcOrd="1" destOrd="0" presId="urn:microsoft.com/office/officeart/2009/3/layout/HorizontalOrganizationChart"/>
    <dgm:cxn modelId="{2E227916-36F4-4339-A57A-8F9070F70888}" type="presParOf" srcId="{5F34C78D-7B0C-429C-ACFF-211972C8178E}" destId="{28A59E03-5335-4CF2-A0C4-01F8370052E8}" srcOrd="0" destOrd="0" presId="urn:microsoft.com/office/officeart/2009/3/layout/HorizontalOrganizationChart"/>
    <dgm:cxn modelId="{BBEFF6FB-1944-438F-BB9D-209FDE028854}" type="presParOf" srcId="{28A59E03-5335-4CF2-A0C4-01F8370052E8}" destId="{333CCD6A-360C-49AC-8C20-B76D0A2527B2}" srcOrd="0" destOrd="0" presId="urn:microsoft.com/office/officeart/2009/3/layout/HorizontalOrganizationChart"/>
    <dgm:cxn modelId="{72E940DA-5A41-47F0-A291-9995ACD1F336}" type="presParOf" srcId="{28A59E03-5335-4CF2-A0C4-01F8370052E8}" destId="{FCEFC42A-F12E-4349-BFB2-2CB740EB311B}" srcOrd="1" destOrd="0" presId="urn:microsoft.com/office/officeart/2009/3/layout/HorizontalOrganizationChart"/>
    <dgm:cxn modelId="{07DFD99D-CEE9-4D49-BAD7-BA3668215957}" type="presParOf" srcId="{5F34C78D-7B0C-429C-ACFF-211972C8178E}" destId="{E49FAB99-62AD-4B6A-BD0F-3B3A0DAF6DF5}" srcOrd="1" destOrd="0" presId="urn:microsoft.com/office/officeart/2009/3/layout/HorizontalOrganizationChart"/>
    <dgm:cxn modelId="{64383370-C36F-4BAE-BB67-D4BE1AC09B44}" type="presParOf" srcId="{5F34C78D-7B0C-429C-ACFF-211972C8178E}" destId="{362EADA0-2F63-44BA-A33B-E4B847635FD8}" srcOrd="2" destOrd="0" presId="urn:microsoft.com/office/officeart/2009/3/layout/HorizontalOrganizationChart"/>
    <dgm:cxn modelId="{1DB62676-6E81-446E-B481-CA46B29C387A}" type="presParOf" srcId="{F3969127-0BCD-44E4-8143-E3A6A4D860BF}" destId="{A84A39ED-C2FD-4E97-8284-98F7C0F1A67E}" srcOrd="2" destOrd="0" presId="urn:microsoft.com/office/officeart/2009/3/layout/HorizontalOrganizationChart"/>
    <dgm:cxn modelId="{E1FBFED3-0D3F-4E54-AD9C-A122D0318932}" type="presParOf" srcId="{F3969127-0BCD-44E4-8143-E3A6A4D860BF}" destId="{94AC3A77-A6DC-43D9-A658-D03A57974593}" srcOrd="3" destOrd="0" presId="urn:microsoft.com/office/officeart/2009/3/layout/HorizontalOrganizationChart"/>
    <dgm:cxn modelId="{0936FDF8-DB4B-4840-969A-4DE0B316ED24}" type="presParOf" srcId="{94AC3A77-A6DC-43D9-A658-D03A57974593}" destId="{04910DDC-7F7D-484A-A903-0D679B7BEDF8}" srcOrd="0" destOrd="0" presId="urn:microsoft.com/office/officeart/2009/3/layout/HorizontalOrganizationChart"/>
    <dgm:cxn modelId="{60F47B95-A4D5-4216-B508-630921D3625B}" type="presParOf" srcId="{04910DDC-7F7D-484A-A903-0D679B7BEDF8}" destId="{AF793988-2C2D-45AF-845B-1BFC982D2ED1}" srcOrd="0" destOrd="0" presId="urn:microsoft.com/office/officeart/2009/3/layout/HorizontalOrganizationChart"/>
    <dgm:cxn modelId="{86C8A3AD-4DA2-4FCD-A564-2E17921C4AD7}" type="presParOf" srcId="{04910DDC-7F7D-484A-A903-0D679B7BEDF8}" destId="{74BACF67-6E9F-45C4-9886-D4F4A2EEC3C1}" srcOrd="1" destOrd="0" presId="urn:microsoft.com/office/officeart/2009/3/layout/HorizontalOrganizationChart"/>
    <dgm:cxn modelId="{AE5BE1D8-73E9-4CAD-B153-C3D83ED57469}" type="presParOf" srcId="{94AC3A77-A6DC-43D9-A658-D03A57974593}" destId="{E0618E14-DF2A-44DD-A5A2-9A20ED63997C}" srcOrd="1" destOrd="0" presId="urn:microsoft.com/office/officeart/2009/3/layout/HorizontalOrganizationChart"/>
    <dgm:cxn modelId="{72E5FCA6-6E32-406A-92FB-E4F2445E8D04}" type="presParOf" srcId="{94AC3A77-A6DC-43D9-A658-D03A57974593}" destId="{5DF9CA91-AA7F-4084-A0CC-119A456BFA9B}" srcOrd="2" destOrd="0" presId="urn:microsoft.com/office/officeart/2009/3/layout/HorizontalOrganizationChart"/>
    <dgm:cxn modelId="{1D4C8F79-8ED8-4093-B91A-156956BC4F75}" type="presParOf" srcId="{9C6FFDCA-B4C0-4755-B2C9-DFBF31DA3867}" destId="{9ED00CD5-02AC-4797-9161-F4B636D2B5FA}" srcOrd="2" destOrd="0" presId="urn:microsoft.com/office/officeart/2009/3/layout/HorizontalOrganizationChart"/>
    <dgm:cxn modelId="{884F20B5-5431-41B6-A6F5-AAFA1E3A767C}" type="presParOf" srcId="{904B5C16-AF96-49DA-A7C4-7AE85079E776}" destId="{61C21F5F-105A-4929-9DFF-3597D0FDF4C7}" srcOrd="1" destOrd="0" presId="urn:microsoft.com/office/officeart/2009/3/layout/HorizontalOrganizationChart"/>
    <dgm:cxn modelId="{5E97C33D-3409-4298-AD53-51062D5CCBF1}" type="presParOf" srcId="{61C21F5F-105A-4929-9DFF-3597D0FDF4C7}" destId="{C62B7200-9889-4B96-B59D-731035479193}" srcOrd="0" destOrd="0" presId="urn:microsoft.com/office/officeart/2009/3/layout/HorizontalOrganizationChart"/>
    <dgm:cxn modelId="{A6AB6C32-8CE8-4D72-B100-3E4003FFD663}" type="presParOf" srcId="{C62B7200-9889-4B96-B59D-731035479193}" destId="{5C0DEB06-F4C7-4680-B63C-1F20A565A199}" srcOrd="0" destOrd="0" presId="urn:microsoft.com/office/officeart/2009/3/layout/HorizontalOrganizationChart"/>
    <dgm:cxn modelId="{B380446C-53B1-4B3D-9801-72946524DD4E}" type="presParOf" srcId="{C62B7200-9889-4B96-B59D-731035479193}" destId="{3E3A21DB-C78C-4710-BA15-D28EA3F674CF}" srcOrd="1" destOrd="0" presId="urn:microsoft.com/office/officeart/2009/3/layout/HorizontalOrganizationChart"/>
    <dgm:cxn modelId="{46361580-29FF-43DF-BB6B-D4625A57C850}" type="presParOf" srcId="{61C21F5F-105A-4929-9DFF-3597D0FDF4C7}" destId="{E868DEB4-E019-4270-AC33-FF6F065111FC}" srcOrd="1" destOrd="0" presId="urn:microsoft.com/office/officeart/2009/3/layout/HorizontalOrganizationChart"/>
    <dgm:cxn modelId="{14D09B30-65FD-463D-A5D3-FE69E9D857F6}" type="presParOf" srcId="{E868DEB4-E019-4270-AC33-FF6F065111FC}" destId="{934C8A19-B2AB-4659-B0C7-88AAED839A7A}" srcOrd="0" destOrd="0" presId="urn:microsoft.com/office/officeart/2009/3/layout/HorizontalOrganizationChart"/>
    <dgm:cxn modelId="{F16173A0-8915-4FF5-AB38-B8CC1A22B8FE}" type="presParOf" srcId="{E868DEB4-E019-4270-AC33-FF6F065111FC}" destId="{A888AD26-388E-4369-938B-67028611F88A}" srcOrd="1" destOrd="0" presId="urn:microsoft.com/office/officeart/2009/3/layout/HorizontalOrganizationChart"/>
    <dgm:cxn modelId="{43715485-23CA-49B7-8F77-6E2A3F9F6B1D}" type="presParOf" srcId="{A888AD26-388E-4369-938B-67028611F88A}" destId="{79BEB61B-4016-416B-83ED-25AFB3D8B338}" srcOrd="0" destOrd="0" presId="urn:microsoft.com/office/officeart/2009/3/layout/HorizontalOrganizationChart"/>
    <dgm:cxn modelId="{24F56EFF-FA13-4F26-B86B-EE2BF2D16F46}" type="presParOf" srcId="{79BEB61B-4016-416B-83ED-25AFB3D8B338}" destId="{E3155AC4-0F72-4C05-8283-01EB474720A2}" srcOrd="0" destOrd="0" presId="urn:microsoft.com/office/officeart/2009/3/layout/HorizontalOrganizationChart"/>
    <dgm:cxn modelId="{0D0B754A-DED7-4561-A066-B296359285E6}" type="presParOf" srcId="{79BEB61B-4016-416B-83ED-25AFB3D8B338}" destId="{3486B3CB-C6E1-4840-AAC8-3F3E02542946}" srcOrd="1" destOrd="0" presId="urn:microsoft.com/office/officeart/2009/3/layout/HorizontalOrganizationChart"/>
    <dgm:cxn modelId="{DCE52723-F6D3-462F-BF07-18570310341B}" type="presParOf" srcId="{A888AD26-388E-4369-938B-67028611F88A}" destId="{F4B8D560-627D-47C3-B323-2C27E98A6D86}" srcOrd="1" destOrd="0" presId="urn:microsoft.com/office/officeart/2009/3/layout/HorizontalOrganizationChart"/>
    <dgm:cxn modelId="{8DDBCC54-6181-4486-8308-187044837C3F}" type="presParOf" srcId="{A888AD26-388E-4369-938B-67028611F88A}" destId="{4B9FB4F6-B4A7-4D51-B754-D7EB9F18F091}" srcOrd="2" destOrd="0" presId="urn:microsoft.com/office/officeart/2009/3/layout/HorizontalOrganizationChart"/>
    <dgm:cxn modelId="{E88B63EC-796B-4DCD-83BE-DA2D2662D5C0}" type="presParOf" srcId="{E868DEB4-E019-4270-AC33-FF6F065111FC}" destId="{BCF0AA27-183D-406F-B287-C86AA19C3405}" srcOrd="2" destOrd="0" presId="urn:microsoft.com/office/officeart/2009/3/layout/HorizontalOrganizationChart"/>
    <dgm:cxn modelId="{9167E738-0607-4216-93ED-274370B2700F}" type="presParOf" srcId="{E868DEB4-E019-4270-AC33-FF6F065111FC}" destId="{F52A579C-0D2D-4F4D-B082-CF067DA913ED}" srcOrd="3" destOrd="0" presId="urn:microsoft.com/office/officeart/2009/3/layout/HorizontalOrganizationChart"/>
    <dgm:cxn modelId="{3D593C94-C7F1-4BE6-B1A4-95869C4D2833}" type="presParOf" srcId="{F52A579C-0D2D-4F4D-B082-CF067DA913ED}" destId="{526FFFF1-0640-4BB6-8204-DB2C9DEC66B5}" srcOrd="0" destOrd="0" presId="urn:microsoft.com/office/officeart/2009/3/layout/HorizontalOrganizationChart"/>
    <dgm:cxn modelId="{57CB0659-53C7-4585-8409-1DCF7A52D1D8}" type="presParOf" srcId="{526FFFF1-0640-4BB6-8204-DB2C9DEC66B5}" destId="{1080550D-51A8-4C8F-86CD-28B96574876C}" srcOrd="0" destOrd="0" presId="urn:microsoft.com/office/officeart/2009/3/layout/HorizontalOrganizationChart"/>
    <dgm:cxn modelId="{2EF0CA88-CE64-4F3E-9CA7-8C4DDC6DF14D}" type="presParOf" srcId="{526FFFF1-0640-4BB6-8204-DB2C9DEC66B5}" destId="{6BCE5F9D-D835-488E-8FF6-79410BDE3807}" srcOrd="1" destOrd="0" presId="urn:microsoft.com/office/officeart/2009/3/layout/HorizontalOrganizationChart"/>
    <dgm:cxn modelId="{C9B4A117-6B0F-44EE-8982-7E5247C25C9F}" type="presParOf" srcId="{F52A579C-0D2D-4F4D-B082-CF067DA913ED}" destId="{0B58B528-EBAA-4D21-BDBA-54F6CACDA727}" srcOrd="1" destOrd="0" presId="urn:microsoft.com/office/officeart/2009/3/layout/HorizontalOrganizationChart"/>
    <dgm:cxn modelId="{288A40CA-2ECE-4BDC-94B6-31DD9D6B64A7}" type="presParOf" srcId="{F52A579C-0D2D-4F4D-B082-CF067DA913ED}" destId="{D3A1945C-F509-48B6-B309-C62F276EB533}" srcOrd="2" destOrd="0" presId="urn:microsoft.com/office/officeart/2009/3/layout/HorizontalOrganizationChart"/>
    <dgm:cxn modelId="{E3D48EB2-3F2D-4C52-9570-0D01D2F01F18}" type="presParOf" srcId="{E868DEB4-E019-4270-AC33-FF6F065111FC}" destId="{873A7914-22BF-4829-B51C-B599DC8B439A}" srcOrd="4" destOrd="0" presId="urn:microsoft.com/office/officeart/2009/3/layout/HorizontalOrganizationChart"/>
    <dgm:cxn modelId="{3DE3FF8B-AB54-4912-8419-BD47DF90A8B3}" type="presParOf" srcId="{E868DEB4-E019-4270-AC33-FF6F065111FC}" destId="{9A04AA6C-2436-4029-BF59-6D57E8A1CAE8}" srcOrd="5" destOrd="0" presId="urn:microsoft.com/office/officeart/2009/3/layout/HorizontalOrganizationChart"/>
    <dgm:cxn modelId="{66AB2A78-6496-4C4D-BEAE-905A9BD9DE27}" type="presParOf" srcId="{9A04AA6C-2436-4029-BF59-6D57E8A1CAE8}" destId="{C146B619-B3B5-4560-B0AF-8C97FF23B2AA}" srcOrd="0" destOrd="0" presId="urn:microsoft.com/office/officeart/2009/3/layout/HorizontalOrganizationChart"/>
    <dgm:cxn modelId="{A543CAAC-D178-4EE1-8563-91CBCA5E607E}" type="presParOf" srcId="{C146B619-B3B5-4560-B0AF-8C97FF23B2AA}" destId="{7ECEEA52-B833-45D6-8841-C1257A3D1BAC}" srcOrd="0" destOrd="0" presId="urn:microsoft.com/office/officeart/2009/3/layout/HorizontalOrganizationChart"/>
    <dgm:cxn modelId="{F928A0B1-85E6-47D0-BB08-505C18C728B5}" type="presParOf" srcId="{C146B619-B3B5-4560-B0AF-8C97FF23B2AA}" destId="{119B7B93-0F90-44C8-A0F4-B9321BE7006E}" srcOrd="1" destOrd="0" presId="urn:microsoft.com/office/officeart/2009/3/layout/HorizontalOrganizationChart"/>
    <dgm:cxn modelId="{AAF6C353-77E2-4B80-A0A0-592F3BBC08FA}" type="presParOf" srcId="{9A04AA6C-2436-4029-BF59-6D57E8A1CAE8}" destId="{84C0F227-788B-44C9-B123-AF7E5F8FBF5E}" srcOrd="1" destOrd="0" presId="urn:microsoft.com/office/officeart/2009/3/layout/HorizontalOrganizationChart"/>
    <dgm:cxn modelId="{57345C6B-EED9-4565-8A8F-52E3408DF1BF}" type="presParOf" srcId="{9A04AA6C-2436-4029-BF59-6D57E8A1CAE8}" destId="{B5ED6905-5840-4416-AD44-265F9C0D6EDC}" srcOrd="2" destOrd="0" presId="urn:microsoft.com/office/officeart/2009/3/layout/HorizontalOrganizationChart"/>
    <dgm:cxn modelId="{9B9D8AC4-506C-4C9D-B7B8-32CBB9B80AE8}" type="presParOf" srcId="{E868DEB4-E019-4270-AC33-FF6F065111FC}" destId="{0C2C18B7-0478-4A0D-AC59-4E27528C282D}" srcOrd="6" destOrd="0" presId="urn:microsoft.com/office/officeart/2009/3/layout/HorizontalOrganizationChart"/>
    <dgm:cxn modelId="{27BB82B8-5C27-4814-8AC2-5BB1EE5F2F0B}" type="presParOf" srcId="{E868DEB4-E019-4270-AC33-FF6F065111FC}" destId="{EAEC2FF8-1055-4279-A2A3-B4F056584B7C}" srcOrd="7" destOrd="0" presId="urn:microsoft.com/office/officeart/2009/3/layout/HorizontalOrganizationChart"/>
    <dgm:cxn modelId="{C972DA5A-0AB7-49C2-A904-8EEA850CA461}" type="presParOf" srcId="{EAEC2FF8-1055-4279-A2A3-B4F056584B7C}" destId="{850744C9-F3D5-44BC-A6D2-85198F02B259}" srcOrd="0" destOrd="0" presId="urn:microsoft.com/office/officeart/2009/3/layout/HorizontalOrganizationChart"/>
    <dgm:cxn modelId="{893447FE-97BA-4CEC-8DEB-B56DBEE511AC}" type="presParOf" srcId="{850744C9-F3D5-44BC-A6D2-85198F02B259}" destId="{CCF1C3B3-09C5-407C-9602-F31BD319A4A8}" srcOrd="0" destOrd="0" presId="urn:microsoft.com/office/officeart/2009/3/layout/HorizontalOrganizationChart"/>
    <dgm:cxn modelId="{58139D5F-14CE-4A20-8FB8-EBC4739C407C}" type="presParOf" srcId="{850744C9-F3D5-44BC-A6D2-85198F02B259}" destId="{24279D2B-52DC-434D-877B-499711BB9917}" srcOrd="1" destOrd="0" presId="urn:microsoft.com/office/officeart/2009/3/layout/HorizontalOrganizationChart"/>
    <dgm:cxn modelId="{7B080142-9C76-4D21-876B-16B3A42C0A52}" type="presParOf" srcId="{EAEC2FF8-1055-4279-A2A3-B4F056584B7C}" destId="{93952328-C5D1-4413-B96F-7A8C915DAEEB}" srcOrd="1" destOrd="0" presId="urn:microsoft.com/office/officeart/2009/3/layout/HorizontalOrganizationChart"/>
    <dgm:cxn modelId="{C3169C72-99A9-41BA-BECA-2E9260396796}" type="presParOf" srcId="{EAEC2FF8-1055-4279-A2A3-B4F056584B7C}" destId="{75940C78-F06C-4C0D-904F-75CB41B3597D}" srcOrd="2" destOrd="0" presId="urn:microsoft.com/office/officeart/2009/3/layout/HorizontalOrganizationChart"/>
    <dgm:cxn modelId="{3C3AF2C2-7FFE-4404-B307-0271B7F6E6DF}" type="presParOf" srcId="{61C21F5F-105A-4929-9DFF-3597D0FDF4C7}" destId="{84924463-A26F-4894-ABDE-9C2D8C8F07F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0C0AB4-8B32-4D0B-A483-591A8FB572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5884A-B379-463D-B27A-3754024D8D4E}">
      <dgm:prSet phldrT="[Text]"/>
      <dgm:spPr>
        <a:solidFill>
          <a:schemeClr val="bg1"/>
        </a:solidFill>
      </dgm:spPr>
      <dgm:t>
        <a:bodyPr/>
        <a:lstStyle/>
        <a:p>
          <a:r>
            <a:rPr lang="cs-CZ" u="sng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DALŠÍ OCHRANNÉ PÁSY</a:t>
          </a:r>
        </a:p>
      </dgm:t>
    </dgm:pt>
    <dgm:pt modelId="{8347CC6E-945F-4ACE-886D-E8044AFFBA0C}" type="parTrans" cxnId="{69FE6F39-36AC-4CF9-BE8C-FDA02C4E7554}">
      <dgm:prSet/>
      <dgm:spPr/>
      <dgm:t>
        <a:bodyPr/>
        <a:lstStyle/>
        <a:p>
          <a:endParaRPr lang="cs-CZ"/>
        </a:p>
      </dgm:t>
    </dgm:pt>
    <dgm:pt modelId="{D82418CF-58AB-4695-8DF2-501295E516D9}" type="sibTrans" cxnId="{69FE6F39-36AC-4CF9-BE8C-FDA02C4E7554}">
      <dgm:prSet/>
      <dgm:spPr/>
      <dgm:t>
        <a:bodyPr/>
        <a:lstStyle/>
        <a:p>
          <a:endParaRPr lang="cs-CZ"/>
        </a:p>
      </dgm:t>
    </dgm:pt>
    <dgm:pt modelId="{25C5B351-3DFF-4F17-83D3-F1DCA7AB3932}">
      <dgm:prSet phldrT="[Text]"/>
      <dgm:spPr>
        <a:solidFill>
          <a:schemeClr val="bg1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SOUVRAŤ				1</a:t>
          </a:r>
        </a:p>
      </dgm:t>
    </dgm:pt>
    <dgm:pt modelId="{D54494B4-7955-49AB-97DC-99D6A72F8C06}" type="parTrans" cxnId="{9D644F78-9DCC-465C-8C0A-E7FC71EA7CB1}">
      <dgm:prSet/>
      <dgm:spPr/>
      <dgm:t>
        <a:bodyPr/>
        <a:lstStyle/>
        <a:p>
          <a:endParaRPr lang="cs-CZ"/>
        </a:p>
      </dgm:t>
    </dgm:pt>
    <dgm:pt modelId="{BDAF52A2-9717-470E-9177-9CD3BB04E6B6}" type="sibTrans" cxnId="{9D644F78-9DCC-465C-8C0A-E7FC71EA7CB1}">
      <dgm:prSet/>
      <dgm:spPr/>
      <dgm:t>
        <a:bodyPr/>
        <a:lstStyle/>
        <a:p>
          <a:endParaRPr lang="cs-CZ"/>
        </a:p>
      </dgm:t>
    </dgm:pt>
    <dgm:pt modelId="{14ADC74C-9576-4BA6-B1E1-8215797C4B3C}">
      <dgm:prSet phldrT="[Text]" custT="1"/>
      <dgm:spPr>
        <a:solidFill>
          <a:schemeClr val="bg1"/>
        </a:solidFill>
      </dgm:spPr>
      <dgm:t>
        <a:bodyPr/>
        <a:lstStyle/>
        <a:p>
          <a:r>
            <a:rPr lang="cs-CZ" sz="2100" b="1" u="sng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KRAJINNÉ PRVKY</a:t>
          </a:r>
        </a:p>
      </dgm:t>
    </dgm:pt>
    <dgm:pt modelId="{791E81CB-206D-4708-937A-4FA4C68A4533}" type="parTrans" cxnId="{9C469EBE-B5B0-4ED9-8FCB-DA29F0B087CA}">
      <dgm:prSet/>
      <dgm:spPr/>
      <dgm:t>
        <a:bodyPr/>
        <a:lstStyle/>
        <a:p>
          <a:endParaRPr lang="cs-CZ"/>
        </a:p>
      </dgm:t>
    </dgm:pt>
    <dgm:pt modelId="{76764AF5-85E2-4E85-9BC2-A6A8AF48B797}" type="sibTrans" cxnId="{9C469EBE-B5B0-4ED9-8FCB-DA29F0B087CA}">
      <dgm:prSet/>
      <dgm:spPr/>
      <dgm:t>
        <a:bodyPr/>
        <a:lstStyle/>
        <a:p>
          <a:endParaRPr lang="cs-CZ"/>
        </a:p>
      </dgm:t>
    </dgm:pt>
    <dgm:pt modelId="{71AA02BD-9CD9-45FD-B01C-3CA0B2881FA8}">
      <dgm:prSet phldrT="[Text]"/>
      <dgm:spPr>
        <a:solidFill>
          <a:schemeClr val="bg1"/>
        </a:solidFill>
      </dgm:spPr>
      <dgm:t>
        <a:bodyPr/>
        <a:lstStyle/>
        <a:p>
          <a:r>
            <a:rPr lang="cs-CZ" sz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MEZ				1,5</a:t>
          </a:r>
        </a:p>
      </dgm:t>
    </dgm:pt>
    <dgm:pt modelId="{EC56590D-A1D3-4AD3-A872-71892DA2B2EB}" type="parTrans" cxnId="{A6D51F00-3F63-4901-AF7C-73BE92864FF3}">
      <dgm:prSet/>
      <dgm:spPr/>
      <dgm:t>
        <a:bodyPr/>
        <a:lstStyle/>
        <a:p>
          <a:endParaRPr lang="cs-CZ"/>
        </a:p>
      </dgm:t>
    </dgm:pt>
    <dgm:pt modelId="{BF1CAFDD-D0F7-4B67-87D2-342E13C45BBA}" type="sibTrans" cxnId="{A6D51F00-3F63-4901-AF7C-73BE92864FF3}">
      <dgm:prSet/>
      <dgm:spPr/>
      <dgm:t>
        <a:bodyPr/>
        <a:lstStyle/>
        <a:p>
          <a:endParaRPr lang="cs-CZ"/>
        </a:p>
      </dgm:t>
    </dgm:pt>
    <dgm:pt modelId="{B400BD36-E3DA-4787-AAA4-82E1A6BA15C7}">
      <dgm:prSet phldrT="[Text]"/>
      <dgm:spPr>
        <a:solidFill>
          <a:schemeClr val="bg1"/>
        </a:solidFill>
      </dgm:spPr>
      <dgm:t>
        <a:bodyPr/>
        <a:lstStyle/>
        <a:p>
          <a:r>
            <a:rPr lang="cs-CZ" u="sng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AEKO</a:t>
          </a:r>
        </a:p>
      </dgm:t>
    </dgm:pt>
    <dgm:pt modelId="{EFC56F91-F6CD-4D57-9DFB-B10FB7875C5B}" type="parTrans" cxnId="{27F39454-F9E4-4ACE-A3CA-173C62436317}">
      <dgm:prSet/>
      <dgm:spPr/>
      <dgm:t>
        <a:bodyPr/>
        <a:lstStyle/>
        <a:p>
          <a:endParaRPr lang="cs-CZ"/>
        </a:p>
      </dgm:t>
    </dgm:pt>
    <dgm:pt modelId="{3F1DB548-F41C-4091-B364-D1CE5EC84D0F}" type="sibTrans" cxnId="{27F39454-F9E4-4ACE-A3CA-173C62436317}">
      <dgm:prSet/>
      <dgm:spPr/>
      <dgm:t>
        <a:bodyPr/>
        <a:lstStyle/>
        <a:p>
          <a:endParaRPr lang="cs-CZ"/>
        </a:p>
      </dgm:t>
    </dgm:pt>
    <dgm:pt modelId="{79A74B39-7B85-46DC-829B-14286ED6207F}">
      <dgm:prSet phldrT="[Text]"/>
      <dgm:spPr>
        <a:solidFill>
          <a:schemeClr val="bg1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DRUHOVÉ BOHATÉ POKRYTÍ OP	1</a:t>
          </a:r>
        </a:p>
      </dgm:t>
    </dgm:pt>
    <dgm:pt modelId="{5CB8126D-D108-434B-B01C-C862FE7D1C71}" type="parTrans" cxnId="{0B4BD20F-0516-448E-8A4E-39E5E3C7185F}">
      <dgm:prSet/>
      <dgm:spPr/>
      <dgm:t>
        <a:bodyPr/>
        <a:lstStyle/>
        <a:p>
          <a:endParaRPr lang="cs-CZ"/>
        </a:p>
      </dgm:t>
    </dgm:pt>
    <dgm:pt modelId="{188455E6-5DBE-4BC9-A927-D7D46B138109}" type="sibTrans" cxnId="{0B4BD20F-0516-448E-8A4E-39E5E3C7185F}">
      <dgm:prSet/>
      <dgm:spPr/>
      <dgm:t>
        <a:bodyPr/>
        <a:lstStyle/>
        <a:p>
          <a:endParaRPr lang="cs-CZ"/>
        </a:p>
      </dgm:t>
    </dgm:pt>
    <dgm:pt modelId="{1434A472-3CDF-49D3-A892-C569830DB329}">
      <dgm:prSet phldrT="[Text]"/>
      <dgm:spPr>
        <a:solidFill>
          <a:schemeClr val="bg1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OZELENĚNÝ KOLEJOVÝ MEZIŘÁDEK	1</a:t>
          </a:r>
        </a:p>
      </dgm:t>
    </dgm:pt>
    <dgm:pt modelId="{FD19EBB3-BDA8-4C90-9796-29DC19C15619}" type="parTrans" cxnId="{D0FEBEBE-ED3E-4734-8DF6-252D121639EE}">
      <dgm:prSet/>
      <dgm:spPr/>
      <dgm:t>
        <a:bodyPr/>
        <a:lstStyle/>
        <a:p>
          <a:endParaRPr lang="cs-CZ"/>
        </a:p>
      </dgm:t>
    </dgm:pt>
    <dgm:pt modelId="{1803A32E-AA14-437F-83A4-BA482DC928A1}" type="sibTrans" cxnId="{D0FEBEBE-ED3E-4734-8DF6-252D121639EE}">
      <dgm:prSet/>
      <dgm:spPr/>
      <dgm:t>
        <a:bodyPr/>
        <a:lstStyle/>
        <a:p>
          <a:endParaRPr lang="cs-CZ"/>
        </a:p>
      </dgm:t>
    </dgm:pt>
    <dgm:pt modelId="{1B6218CA-59B0-475F-BE8B-FB6DE7EA5230}">
      <dgm:prSet phldrT="[Text]"/>
      <dgm:spPr>
        <a:solidFill>
          <a:schemeClr val="bg1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PÁS ODDĚLUJÍCÍ PLODINY		1</a:t>
          </a:r>
        </a:p>
      </dgm:t>
    </dgm:pt>
    <dgm:pt modelId="{786FCEBE-0409-4108-9D8F-FA1D7A1E1C78}" type="parTrans" cxnId="{0273778A-656F-446F-8161-3B68BDFBC80F}">
      <dgm:prSet/>
      <dgm:spPr/>
      <dgm:t>
        <a:bodyPr/>
        <a:lstStyle/>
        <a:p>
          <a:endParaRPr lang="cs-CZ"/>
        </a:p>
      </dgm:t>
    </dgm:pt>
    <dgm:pt modelId="{E2DC74D2-A634-4BAE-AA28-0D4E2259CC3E}" type="sibTrans" cxnId="{0273778A-656F-446F-8161-3B68BDFBC80F}">
      <dgm:prSet/>
      <dgm:spPr/>
      <dgm:t>
        <a:bodyPr/>
        <a:lstStyle/>
        <a:p>
          <a:endParaRPr lang="cs-CZ"/>
        </a:p>
      </dgm:t>
    </dgm:pt>
    <dgm:pt modelId="{C5A9DFE3-8775-45AB-88EB-48C861DCD8F8}">
      <dgm:prSet phldrT="[Text]"/>
      <dgm:spPr>
        <a:solidFill>
          <a:schemeClr val="bg1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PÁS PLNÍCÍ PROTIEROZNÍ FUNKCE	1</a:t>
          </a:r>
        </a:p>
      </dgm:t>
    </dgm:pt>
    <dgm:pt modelId="{CDA011A5-F738-412C-B485-DE24617D52A1}" type="parTrans" cxnId="{F461F8CD-A2CD-4955-A6CE-69F056491845}">
      <dgm:prSet/>
      <dgm:spPr/>
      <dgm:t>
        <a:bodyPr/>
        <a:lstStyle/>
        <a:p>
          <a:endParaRPr lang="cs-CZ"/>
        </a:p>
      </dgm:t>
    </dgm:pt>
    <dgm:pt modelId="{6B3B12C7-CB33-4BD0-A487-46930DF0EF8F}" type="sibTrans" cxnId="{F461F8CD-A2CD-4955-A6CE-69F056491845}">
      <dgm:prSet/>
      <dgm:spPr/>
      <dgm:t>
        <a:bodyPr/>
        <a:lstStyle/>
        <a:p>
          <a:endParaRPr lang="cs-CZ"/>
        </a:p>
      </dgm:t>
    </dgm:pt>
    <dgm:pt modelId="{C2B2A120-146E-4855-B4A8-A3DD3FD46451}">
      <dgm:prSet phldrT="[Text]"/>
      <dgm:spPr>
        <a:solidFill>
          <a:schemeClr val="bg1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PÁS KOLEM KRAJINNÉHO PRVKU	1</a:t>
          </a:r>
        </a:p>
      </dgm:t>
    </dgm:pt>
    <dgm:pt modelId="{14E65369-F6C6-4C9B-B2E5-F113C9316DCB}" type="parTrans" cxnId="{79C65877-1259-4572-B685-CFBD0CA8920B}">
      <dgm:prSet/>
      <dgm:spPr/>
      <dgm:t>
        <a:bodyPr/>
        <a:lstStyle/>
        <a:p>
          <a:endParaRPr lang="cs-CZ"/>
        </a:p>
      </dgm:t>
    </dgm:pt>
    <dgm:pt modelId="{88B90BBE-6E1E-4823-8749-F1D81DDC86BF}" type="sibTrans" cxnId="{79C65877-1259-4572-B685-CFBD0CA8920B}">
      <dgm:prSet/>
      <dgm:spPr/>
      <dgm:t>
        <a:bodyPr/>
        <a:lstStyle/>
        <a:p>
          <a:endParaRPr lang="cs-CZ"/>
        </a:p>
      </dgm:t>
    </dgm:pt>
    <dgm:pt modelId="{1E87DC84-D89B-4F32-A49F-61A9CBB7B64C}">
      <dgm:prSet phldrT="[Text]"/>
      <dgm:spPr>
        <a:solidFill>
          <a:schemeClr val="bg1"/>
        </a:solidFill>
      </dgm:spPr>
      <dgm:t>
        <a:bodyPr/>
        <a:lstStyle/>
        <a:p>
          <a:r>
            <a:rPr lang="cs-CZ" sz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TRAVNATÁ ÚDOLNICE	1,5</a:t>
          </a:r>
        </a:p>
      </dgm:t>
    </dgm:pt>
    <dgm:pt modelId="{E667D3A4-61F0-4F07-BEA6-A60AD2942978}" type="parTrans" cxnId="{2309ED03-EF79-45BE-B01F-7D4FA594335F}">
      <dgm:prSet/>
      <dgm:spPr/>
      <dgm:t>
        <a:bodyPr/>
        <a:lstStyle/>
        <a:p>
          <a:endParaRPr lang="cs-CZ"/>
        </a:p>
      </dgm:t>
    </dgm:pt>
    <dgm:pt modelId="{8BD0E161-CE60-4FF6-AAD3-6B991678C1D8}" type="sibTrans" cxnId="{2309ED03-EF79-45BE-B01F-7D4FA594335F}">
      <dgm:prSet/>
      <dgm:spPr/>
      <dgm:t>
        <a:bodyPr/>
        <a:lstStyle/>
        <a:p>
          <a:endParaRPr lang="cs-CZ"/>
        </a:p>
      </dgm:t>
    </dgm:pt>
    <dgm:pt modelId="{95485316-BA14-4D51-BC00-0A5AD7C2790D}">
      <dgm:prSet phldrT="[Text]"/>
      <dgm:spPr>
        <a:solidFill>
          <a:schemeClr val="bg1"/>
        </a:solidFill>
      </dgm:spPr>
      <dgm:t>
        <a:bodyPr/>
        <a:lstStyle/>
        <a:p>
          <a:r>
            <a:rPr lang="cs-CZ" sz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MOKŘAD			2</a:t>
          </a:r>
        </a:p>
      </dgm:t>
    </dgm:pt>
    <dgm:pt modelId="{1F0136C4-373E-4B01-96B0-51D158436DF2}" type="parTrans" cxnId="{BC6B76E9-94D4-4FF1-A056-3A9F57443CB9}">
      <dgm:prSet/>
      <dgm:spPr/>
      <dgm:t>
        <a:bodyPr/>
        <a:lstStyle/>
        <a:p>
          <a:endParaRPr lang="cs-CZ"/>
        </a:p>
      </dgm:t>
    </dgm:pt>
    <dgm:pt modelId="{8454C635-D777-4EE8-AFE0-D17FC6DC368E}" type="sibTrans" cxnId="{BC6B76E9-94D4-4FF1-A056-3A9F57443CB9}">
      <dgm:prSet/>
      <dgm:spPr/>
      <dgm:t>
        <a:bodyPr/>
        <a:lstStyle/>
        <a:p>
          <a:endParaRPr lang="cs-CZ"/>
        </a:p>
      </dgm:t>
    </dgm:pt>
    <dgm:pt modelId="{63A8FCA3-6789-44B1-96EA-A034DB4496B1}">
      <dgm:prSet phldrT="[Text]"/>
      <dgm:spPr>
        <a:solidFill>
          <a:schemeClr val="bg1"/>
        </a:solidFill>
      </dgm:spPr>
      <dgm:t>
        <a:bodyPr/>
        <a:lstStyle/>
        <a:p>
          <a:r>
            <a:rPr lang="cs-CZ" sz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PŘÍKOP			2</a:t>
          </a:r>
        </a:p>
      </dgm:t>
    </dgm:pt>
    <dgm:pt modelId="{0B399527-34E4-4D67-9BF7-551F725599CC}" type="parTrans" cxnId="{EE1DDDFD-6DE5-40DE-94E0-BA99E218A8E1}">
      <dgm:prSet/>
      <dgm:spPr/>
      <dgm:t>
        <a:bodyPr/>
        <a:lstStyle/>
        <a:p>
          <a:endParaRPr lang="cs-CZ"/>
        </a:p>
      </dgm:t>
    </dgm:pt>
    <dgm:pt modelId="{9B83972C-892E-4F22-BD55-10F30E942D95}" type="sibTrans" cxnId="{EE1DDDFD-6DE5-40DE-94E0-BA99E218A8E1}">
      <dgm:prSet/>
      <dgm:spPr/>
      <dgm:t>
        <a:bodyPr/>
        <a:lstStyle/>
        <a:p>
          <a:endParaRPr lang="cs-CZ"/>
        </a:p>
      </dgm:t>
    </dgm:pt>
    <dgm:pt modelId="{08D553F0-FF81-4B44-8590-D71553D48F34}">
      <dgm:prSet phldrT="[Text]"/>
      <dgm:spPr>
        <a:solidFill>
          <a:schemeClr val="bg1"/>
        </a:solidFill>
      </dgm:spPr>
      <dgm:t>
        <a:bodyPr/>
        <a:lstStyle/>
        <a:p>
          <a:r>
            <a:rPr lang="cs-CZ" sz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SKUPINA DŘEVIN		1,5</a:t>
          </a:r>
        </a:p>
      </dgm:t>
    </dgm:pt>
    <dgm:pt modelId="{2EC12DFC-FE33-459F-B2BF-499299676CF6}" type="parTrans" cxnId="{2A1B855B-447C-44E6-B857-9E4C2C0E96B8}">
      <dgm:prSet/>
      <dgm:spPr/>
      <dgm:t>
        <a:bodyPr/>
        <a:lstStyle/>
        <a:p>
          <a:endParaRPr lang="cs-CZ"/>
        </a:p>
      </dgm:t>
    </dgm:pt>
    <dgm:pt modelId="{0ACF1B1A-CEF6-4479-95CD-06B190E92FE0}" type="sibTrans" cxnId="{2A1B855B-447C-44E6-B857-9E4C2C0E96B8}">
      <dgm:prSet/>
      <dgm:spPr/>
      <dgm:t>
        <a:bodyPr/>
        <a:lstStyle/>
        <a:p>
          <a:endParaRPr lang="cs-CZ"/>
        </a:p>
      </dgm:t>
    </dgm:pt>
    <dgm:pt modelId="{CEDEF4C9-7DFF-4332-B7D2-CFCD8257575A}">
      <dgm:prSet phldrT="[Text]"/>
      <dgm:spPr>
        <a:solidFill>
          <a:schemeClr val="bg1"/>
        </a:solidFill>
      </dgm:spPr>
      <dgm:t>
        <a:bodyPr/>
        <a:lstStyle/>
        <a:p>
          <a:r>
            <a:rPr lang="cs-CZ" sz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SKALKA			1,5</a:t>
          </a:r>
        </a:p>
      </dgm:t>
    </dgm:pt>
    <dgm:pt modelId="{C58E1F03-58B7-4C0B-A0F5-379DCB8624FE}" type="parTrans" cxnId="{14ADA0D2-DFB3-4A77-B415-D7288B14C7E8}">
      <dgm:prSet/>
      <dgm:spPr/>
      <dgm:t>
        <a:bodyPr/>
        <a:lstStyle/>
        <a:p>
          <a:endParaRPr lang="cs-CZ"/>
        </a:p>
      </dgm:t>
    </dgm:pt>
    <dgm:pt modelId="{72B3F7A0-124E-4E7B-9EB0-91EC58F77668}" type="sibTrans" cxnId="{14ADA0D2-DFB3-4A77-B415-D7288B14C7E8}">
      <dgm:prSet/>
      <dgm:spPr/>
      <dgm:t>
        <a:bodyPr/>
        <a:lstStyle/>
        <a:p>
          <a:endParaRPr lang="cs-CZ"/>
        </a:p>
      </dgm:t>
    </dgm:pt>
    <dgm:pt modelId="{B678C4C4-6097-4857-93E6-323987691415}">
      <dgm:prSet phldrT="[Text]"/>
      <dgm:spPr>
        <a:solidFill>
          <a:schemeClr val="bg1"/>
        </a:solidFill>
      </dgm:spPr>
      <dgm:t>
        <a:bodyPr/>
        <a:lstStyle/>
        <a:p>
          <a:r>
            <a:rPr lang="cs-CZ" sz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SOLITERNÍ DŘEVINA		1,5</a:t>
          </a:r>
        </a:p>
      </dgm:t>
    </dgm:pt>
    <dgm:pt modelId="{ED3CFE43-21F2-4D2B-BF3F-D8531A15E7BF}" type="parTrans" cxnId="{2BFC28E8-4DF3-46D5-87C0-1D41C7DE7464}">
      <dgm:prSet/>
      <dgm:spPr/>
      <dgm:t>
        <a:bodyPr/>
        <a:lstStyle/>
        <a:p>
          <a:endParaRPr lang="cs-CZ"/>
        </a:p>
      </dgm:t>
    </dgm:pt>
    <dgm:pt modelId="{2A9E896B-418B-4FD7-AE81-43A2D0924B70}" type="sibTrans" cxnId="{2BFC28E8-4DF3-46D5-87C0-1D41C7DE7464}">
      <dgm:prSet/>
      <dgm:spPr/>
      <dgm:t>
        <a:bodyPr/>
        <a:lstStyle/>
        <a:p>
          <a:endParaRPr lang="cs-CZ"/>
        </a:p>
      </dgm:t>
    </dgm:pt>
    <dgm:pt modelId="{33DD3782-9BD2-4A88-99E1-6A0532736086}">
      <dgm:prSet phldrT="[Text]"/>
      <dgm:spPr>
        <a:solidFill>
          <a:schemeClr val="bg1"/>
        </a:solidFill>
      </dgm:spPr>
      <dgm:t>
        <a:bodyPr/>
        <a:lstStyle/>
        <a:p>
          <a:r>
            <a:rPr lang="cs-CZ" sz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STROMOŘADÍ		2</a:t>
          </a:r>
        </a:p>
      </dgm:t>
    </dgm:pt>
    <dgm:pt modelId="{AA1F9BC0-AC28-4E13-AD82-CA4701F00DE1}" type="parTrans" cxnId="{3412201C-A154-47F0-B885-AEF48261120E}">
      <dgm:prSet/>
      <dgm:spPr/>
      <dgm:t>
        <a:bodyPr/>
        <a:lstStyle/>
        <a:p>
          <a:endParaRPr lang="cs-CZ"/>
        </a:p>
      </dgm:t>
    </dgm:pt>
    <dgm:pt modelId="{53AEA019-D297-40C8-A905-13CAAB4B8C2C}" type="sibTrans" cxnId="{3412201C-A154-47F0-B885-AEF48261120E}">
      <dgm:prSet/>
      <dgm:spPr/>
      <dgm:t>
        <a:bodyPr/>
        <a:lstStyle/>
        <a:p>
          <a:endParaRPr lang="cs-CZ"/>
        </a:p>
      </dgm:t>
    </dgm:pt>
    <dgm:pt modelId="{F4BFC447-3671-4CBC-AC66-45CCCCBD7747}">
      <dgm:prSet phldrT="[Text]"/>
      <dgm:spPr>
        <a:solidFill>
          <a:schemeClr val="bg1"/>
        </a:solidFill>
      </dgm:spPr>
      <dgm:t>
        <a:bodyPr/>
        <a:lstStyle/>
        <a:p>
          <a:r>
            <a:rPr lang="cs-CZ" sz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TERASA			1,5</a:t>
          </a:r>
        </a:p>
      </dgm:t>
    </dgm:pt>
    <dgm:pt modelId="{C55CE7F0-9E6B-4EA7-81CF-D71FE9892F76}" type="parTrans" cxnId="{FF2F6ED1-2417-4129-91CF-32B6A08D3A3D}">
      <dgm:prSet/>
      <dgm:spPr/>
      <dgm:t>
        <a:bodyPr/>
        <a:lstStyle/>
        <a:p>
          <a:endParaRPr lang="cs-CZ"/>
        </a:p>
      </dgm:t>
    </dgm:pt>
    <dgm:pt modelId="{8264279E-26D3-4FBA-B7A7-88B061531478}" type="sibTrans" cxnId="{FF2F6ED1-2417-4129-91CF-32B6A08D3A3D}">
      <dgm:prSet/>
      <dgm:spPr/>
      <dgm:t>
        <a:bodyPr/>
        <a:lstStyle/>
        <a:p>
          <a:endParaRPr lang="cs-CZ"/>
        </a:p>
      </dgm:t>
    </dgm:pt>
    <dgm:pt modelId="{2C084FD2-3A22-41C1-A754-01F2D007E9F8}">
      <dgm:prSet phldrT="[Text]"/>
      <dgm:spPr>
        <a:solidFill>
          <a:schemeClr val="bg1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HNÍZDIŠTĚ ČEJKY			1</a:t>
          </a:r>
        </a:p>
      </dgm:t>
    </dgm:pt>
    <dgm:pt modelId="{5C2432A4-351C-4B71-9B24-C591DF05A84D}" type="parTrans" cxnId="{C9023569-593A-4FB2-875D-FD4D1660E2D1}">
      <dgm:prSet/>
      <dgm:spPr/>
      <dgm:t>
        <a:bodyPr/>
        <a:lstStyle/>
        <a:p>
          <a:endParaRPr lang="cs-CZ"/>
        </a:p>
      </dgm:t>
    </dgm:pt>
    <dgm:pt modelId="{4246A9EE-A303-4405-8B3A-98D59904CC57}" type="sibTrans" cxnId="{C9023569-593A-4FB2-875D-FD4D1660E2D1}">
      <dgm:prSet/>
      <dgm:spPr/>
      <dgm:t>
        <a:bodyPr/>
        <a:lstStyle/>
        <a:p>
          <a:endParaRPr lang="cs-CZ"/>
        </a:p>
      </dgm:t>
    </dgm:pt>
    <dgm:pt modelId="{8DE45AFC-8698-4415-AC48-313789936497}">
      <dgm:prSet phldrT="[Text]"/>
      <dgm:spPr>
        <a:solidFill>
          <a:schemeClr val="bg1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BIOPÁSY				1</a:t>
          </a:r>
        </a:p>
      </dgm:t>
    </dgm:pt>
    <dgm:pt modelId="{C20D5E0D-F46A-46C7-A417-AA22ECC7DD1D}" type="parTrans" cxnId="{C165897B-9167-43D9-9EA1-7DD5D65AAE5A}">
      <dgm:prSet/>
      <dgm:spPr/>
      <dgm:t>
        <a:bodyPr/>
        <a:lstStyle/>
        <a:p>
          <a:endParaRPr lang="cs-CZ"/>
        </a:p>
      </dgm:t>
    </dgm:pt>
    <dgm:pt modelId="{F08AA23D-8CD1-4283-941A-F94409C9F16D}" type="sibTrans" cxnId="{C165897B-9167-43D9-9EA1-7DD5D65AAE5A}">
      <dgm:prSet/>
      <dgm:spPr/>
      <dgm:t>
        <a:bodyPr/>
        <a:lstStyle/>
        <a:p>
          <a:endParaRPr lang="cs-CZ"/>
        </a:p>
      </dgm:t>
    </dgm:pt>
    <dgm:pt modelId="{4A08B0FB-7A47-42E2-905C-2D19053C4B5A}">
      <dgm:prSet phldrT="[Text]"/>
      <dgm:spPr>
        <a:solidFill>
          <a:schemeClr val="bg1"/>
        </a:solidFill>
      </dgm:spPr>
      <dgm:t>
        <a:bodyPr/>
        <a:lstStyle/>
        <a:p>
          <a:endParaRPr lang="cs-CZ" sz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086A795-84D6-4F1B-AFA2-41935AE64EEA}" type="parTrans" cxnId="{FBC4B249-A016-4EEE-9A44-0269A3A3213A}">
      <dgm:prSet/>
      <dgm:spPr/>
      <dgm:t>
        <a:bodyPr/>
        <a:lstStyle/>
        <a:p>
          <a:endParaRPr lang="cs-CZ"/>
        </a:p>
      </dgm:t>
    </dgm:pt>
    <dgm:pt modelId="{5F415116-C719-4858-AF1D-E998627DD5A1}" type="sibTrans" cxnId="{FBC4B249-A016-4EEE-9A44-0269A3A3213A}">
      <dgm:prSet/>
      <dgm:spPr/>
      <dgm:t>
        <a:bodyPr/>
        <a:lstStyle/>
        <a:p>
          <a:endParaRPr lang="cs-CZ"/>
        </a:p>
      </dgm:t>
    </dgm:pt>
    <dgm:pt modelId="{8F81B222-498C-48F6-BB33-3FC41E686340}">
      <dgm:prSet phldrT="[Text]"/>
      <dgm:spPr>
        <a:solidFill>
          <a:schemeClr val="bg1"/>
        </a:solidFill>
      </dgm:spPr>
      <dgm:t>
        <a:bodyPr/>
        <a:lstStyle/>
        <a:p>
          <a:endParaRPr lang="cs-CZ" sz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DDD3E43-ADD4-4B81-ACF2-8909D915F49B}" type="parTrans" cxnId="{9A5CE8BF-51E1-4882-AFDF-440A6DB027CB}">
      <dgm:prSet/>
      <dgm:spPr/>
      <dgm:t>
        <a:bodyPr/>
        <a:lstStyle/>
        <a:p>
          <a:endParaRPr lang="cs-CZ"/>
        </a:p>
      </dgm:t>
    </dgm:pt>
    <dgm:pt modelId="{EE8DAF0B-5D0A-4C63-A07A-17BC175DC4F8}" type="sibTrans" cxnId="{9A5CE8BF-51E1-4882-AFDF-440A6DB027CB}">
      <dgm:prSet/>
      <dgm:spPr/>
      <dgm:t>
        <a:bodyPr/>
        <a:lstStyle/>
        <a:p>
          <a:endParaRPr lang="cs-CZ"/>
        </a:p>
      </dgm:t>
    </dgm:pt>
    <dgm:pt modelId="{9F9497A5-5D18-44DB-8A37-9934EC6D69A1}">
      <dgm:prSet phldrT="[Text]" custT="1"/>
      <dgm:spPr>
        <a:solidFill>
          <a:schemeClr val="bg1"/>
        </a:solidFill>
      </dgm:spPr>
      <dgm:t>
        <a:bodyPr/>
        <a:lstStyle/>
        <a:p>
          <a:r>
            <a:rPr lang="cs-CZ" sz="2100" u="sng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ÚHORY</a:t>
          </a:r>
        </a:p>
      </dgm:t>
    </dgm:pt>
    <dgm:pt modelId="{E173CCF3-A2FD-4C67-8D9F-3C5ABC586C5A}" type="sibTrans" cxnId="{108F1D6C-AB9D-496B-962F-14C2D9D5B7F0}">
      <dgm:prSet/>
      <dgm:spPr/>
      <dgm:t>
        <a:bodyPr/>
        <a:lstStyle/>
        <a:p>
          <a:endParaRPr lang="cs-CZ"/>
        </a:p>
      </dgm:t>
    </dgm:pt>
    <dgm:pt modelId="{6AFAF70E-FCE6-4FFF-AEBC-53854742A2DA}" type="parTrans" cxnId="{108F1D6C-AB9D-496B-962F-14C2D9D5B7F0}">
      <dgm:prSet/>
      <dgm:spPr/>
      <dgm:t>
        <a:bodyPr/>
        <a:lstStyle/>
        <a:p>
          <a:endParaRPr lang="cs-CZ"/>
        </a:p>
      </dgm:t>
    </dgm:pt>
    <dgm:pt modelId="{56B51C60-1F4A-4A9F-A3F5-3B8DA9BFF3FA}">
      <dgm:prSet phldrT="[Text]" custT="1"/>
      <dgm:spPr>
        <a:solidFill>
          <a:schemeClr val="bg1"/>
        </a:solidFill>
      </dgm:spPr>
      <dgm:t>
        <a:bodyPr/>
        <a:lstStyle/>
        <a:p>
          <a:r>
            <a:rPr lang="cs-CZ" sz="1400" b="1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ZELENÝ                            </a:t>
          </a:r>
          <a:endParaRPr lang="cs-CZ" sz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E1E7C63-BE30-4678-996A-F0BEBE871460}" type="sibTrans" cxnId="{E2E54B61-F907-41A2-85F8-04375D552536}">
      <dgm:prSet/>
      <dgm:spPr/>
      <dgm:t>
        <a:bodyPr/>
        <a:lstStyle/>
        <a:p>
          <a:endParaRPr lang="cs-CZ"/>
        </a:p>
      </dgm:t>
    </dgm:pt>
    <dgm:pt modelId="{8BC05BBE-16CE-4444-AE3B-7DD28728E92C}" type="parTrans" cxnId="{E2E54B61-F907-41A2-85F8-04375D552536}">
      <dgm:prSet/>
      <dgm:spPr/>
      <dgm:t>
        <a:bodyPr/>
        <a:lstStyle/>
        <a:p>
          <a:endParaRPr lang="cs-CZ"/>
        </a:p>
      </dgm:t>
    </dgm:pt>
    <dgm:pt modelId="{97448EC0-6736-47AD-8F86-5EDE288B3C34}">
      <dgm:prSet phldrT="[Text]"/>
      <dgm:spPr>
        <a:solidFill>
          <a:schemeClr val="bg1"/>
        </a:solidFill>
      </dgm:spPr>
      <dgm:t>
        <a:bodyPr/>
        <a:lstStyle/>
        <a:p>
          <a:r>
            <a:rPr lang="cs-CZ" sz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NEKTARODÁRNÝ</a:t>
          </a:r>
        </a:p>
      </dgm:t>
    </dgm:pt>
    <dgm:pt modelId="{FFAAC936-85AA-4513-AC39-8F407B4FD8CB}" type="sibTrans" cxnId="{DFC95353-1097-4EE9-A0E8-150385D5AEDE}">
      <dgm:prSet/>
      <dgm:spPr/>
      <dgm:t>
        <a:bodyPr/>
        <a:lstStyle/>
        <a:p>
          <a:endParaRPr lang="cs-CZ"/>
        </a:p>
      </dgm:t>
    </dgm:pt>
    <dgm:pt modelId="{96F3D138-6428-4186-B3B7-387A495ADEE2}" type="parTrans" cxnId="{DFC95353-1097-4EE9-A0E8-150385D5AEDE}">
      <dgm:prSet/>
      <dgm:spPr/>
      <dgm:t>
        <a:bodyPr/>
        <a:lstStyle/>
        <a:p>
          <a:endParaRPr lang="cs-CZ"/>
        </a:p>
      </dgm:t>
    </dgm:pt>
    <dgm:pt modelId="{E25466BF-265E-4D2E-9FE6-D99DD3601E5E}" type="pres">
      <dgm:prSet presAssocID="{FE0C0AB4-8B32-4D0B-A483-591A8FB57213}" presName="diagram" presStyleCnt="0">
        <dgm:presLayoutVars>
          <dgm:dir/>
          <dgm:resizeHandles val="exact"/>
        </dgm:presLayoutVars>
      </dgm:prSet>
      <dgm:spPr/>
    </dgm:pt>
    <dgm:pt modelId="{37988225-71A6-48F0-8B24-6F4DF63626C3}" type="pres">
      <dgm:prSet presAssocID="{71C5884A-B379-463D-B27A-3754024D8D4E}" presName="node" presStyleLbl="node1" presStyleIdx="0" presStyleCnt="4" custScaleX="167449" custScaleY="150206" custLinFactNeighborX="-22362" custLinFactNeighborY="-23664">
        <dgm:presLayoutVars>
          <dgm:bulletEnabled val="1"/>
        </dgm:presLayoutVars>
      </dgm:prSet>
      <dgm:spPr/>
    </dgm:pt>
    <dgm:pt modelId="{318E7696-8A59-4F32-BE67-0F29F83031F4}" type="pres">
      <dgm:prSet presAssocID="{D82418CF-58AB-4695-8DF2-501295E516D9}" presName="sibTrans" presStyleCnt="0"/>
      <dgm:spPr/>
    </dgm:pt>
    <dgm:pt modelId="{59789759-7C22-45D1-9EBB-BCD07AD8A377}" type="pres">
      <dgm:prSet presAssocID="{14ADC74C-9576-4BA6-B1E1-8215797C4B3C}" presName="node" presStyleLbl="node1" presStyleIdx="1" presStyleCnt="4" custScaleX="164955" custScaleY="203205" custLinFactNeighborX="94875" custLinFactNeighborY="3635">
        <dgm:presLayoutVars>
          <dgm:bulletEnabled val="1"/>
        </dgm:presLayoutVars>
      </dgm:prSet>
      <dgm:spPr/>
    </dgm:pt>
    <dgm:pt modelId="{00E8641A-D76D-4E20-A554-B362385DDC48}" type="pres">
      <dgm:prSet presAssocID="{76764AF5-85E2-4E85-9BC2-A6A8AF48B797}" presName="sibTrans" presStyleCnt="0"/>
      <dgm:spPr/>
    </dgm:pt>
    <dgm:pt modelId="{31413444-1A14-4064-A9B0-98FA41D1A34A}" type="pres">
      <dgm:prSet presAssocID="{B400BD36-E3DA-4787-AAA4-82E1A6BA15C7}" presName="node" presStyleLbl="node1" presStyleIdx="2" presStyleCnt="4" custScaleX="169604" custScaleY="122293" custLinFactNeighborX="-59739" custLinFactNeighborY="-24939">
        <dgm:presLayoutVars>
          <dgm:bulletEnabled val="1"/>
        </dgm:presLayoutVars>
      </dgm:prSet>
      <dgm:spPr/>
    </dgm:pt>
    <dgm:pt modelId="{57A5D2BF-7167-48A5-891E-81B7DFA49396}" type="pres">
      <dgm:prSet presAssocID="{3F1DB548-F41C-4091-B364-D1CE5EC84D0F}" presName="sibTrans" presStyleCnt="0"/>
      <dgm:spPr/>
    </dgm:pt>
    <dgm:pt modelId="{8DECA87B-27BE-4CB9-A4A7-A1664111D94B}" type="pres">
      <dgm:prSet presAssocID="{9F9497A5-5D18-44DB-8A37-9934EC6D69A1}" presName="node" presStyleLbl="node1" presStyleIdx="3" presStyleCnt="4" custScaleX="164955" custScaleY="73300" custLinFactNeighborX="3740" custLinFactNeighborY="-14949">
        <dgm:presLayoutVars>
          <dgm:bulletEnabled val="1"/>
        </dgm:presLayoutVars>
      </dgm:prSet>
      <dgm:spPr/>
    </dgm:pt>
  </dgm:ptLst>
  <dgm:cxnLst>
    <dgm:cxn modelId="{A6D51F00-3F63-4901-AF7C-73BE92864FF3}" srcId="{14ADC74C-9576-4BA6-B1E1-8215797C4B3C}" destId="{71AA02BD-9CD9-45FD-B01C-3CA0B2881FA8}" srcOrd="0" destOrd="0" parTransId="{EC56590D-A1D3-4AD3-A872-71892DA2B2EB}" sibTransId="{BF1CAFDD-D0F7-4B67-87D2-342E13C45BBA}"/>
    <dgm:cxn modelId="{2309ED03-EF79-45BE-B01F-7D4FA594335F}" srcId="{14ADC74C-9576-4BA6-B1E1-8215797C4B3C}" destId="{1E87DC84-D89B-4F32-A49F-61A9CBB7B64C}" srcOrd="8" destOrd="0" parTransId="{E667D3A4-61F0-4F07-BEA6-A60AD2942978}" sibTransId="{8BD0E161-CE60-4FF6-AAD3-6B991678C1D8}"/>
    <dgm:cxn modelId="{C457C904-FD0A-45DC-8AD3-0623B993E5AC}" type="presOf" srcId="{C5A9DFE3-8775-45AB-88EB-48C861DCD8F8}" destId="{37988225-71A6-48F0-8B24-6F4DF63626C3}" srcOrd="0" destOrd="3" presId="urn:microsoft.com/office/officeart/2005/8/layout/default"/>
    <dgm:cxn modelId="{0B4BD20F-0516-448E-8A4E-39E5E3C7185F}" srcId="{B400BD36-E3DA-4787-AAA4-82E1A6BA15C7}" destId="{79A74B39-7B85-46DC-829B-14286ED6207F}" srcOrd="2" destOrd="0" parTransId="{5CB8126D-D108-434B-B01C-C862FE7D1C71}" sibTransId="{188455E6-5DBE-4BC9-A927-D7D46B138109}"/>
    <dgm:cxn modelId="{025FDD10-A8FD-457A-AAC3-25600B73380D}" type="presOf" srcId="{14ADC74C-9576-4BA6-B1E1-8215797C4B3C}" destId="{59789759-7C22-45D1-9EBB-BCD07AD8A377}" srcOrd="0" destOrd="0" presId="urn:microsoft.com/office/officeart/2005/8/layout/default"/>
    <dgm:cxn modelId="{3412201C-A154-47F0-B885-AEF48261120E}" srcId="{14ADC74C-9576-4BA6-B1E1-8215797C4B3C}" destId="{33DD3782-9BD2-4A88-99E1-6A0532736086}" srcOrd="6" destOrd="0" parTransId="{AA1F9BC0-AC28-4E13-AD82-CA4701F00DE1}" sibTransId="{53AEA019-D297-40C8-A905-13CAAB4B8C2C}"/>
    <dgm:cxn modelId="{EE49431F-85D5-4D1E-A46B-47FE66124235}" type="presOf" srcId="{71C5884A-B379-463D-B27A-3754024D8D4E}" destId="{37988225-71A6-48F0-8B24-6F4DF63626C3}" srcOrd="0" destOrd="0" presId="urn:microsoft.com/office/officeart/2005/8/layout/default"/>
    <dgm:cxn modelId="{6B5AC325-A7A1-471D-8B3A-2CA6B71D9606}" type="presOf" srcId="{71AA02BD-9CD9-45FD-B01C-3CA0B2881FA8}" destId="{59789759-7C22-45D1-9EBB-BCD07AD8A377}" srcOrd="0" destOrd="1" presId="urn:microsoft.com/office/officeart/2005/8/layout/default"/>
    <dgm:cxn modelId="{8DE1FE25-55EF-4016-A759-107854CC4295}" type="presOf" srcId="{F4BFC447-3671-4CBC-AC66-45CCCCBD7747}" destId="{59789759-7C22-45D1-9EBB-BCD07AD8A377}" srcOrd="0" destOrd="8" presId="urn:microsoft.com/office/officeart/2005/8/layout/default"/>
    <dgm:cxn modelId="{69FE6F39-36AC-4CF9-BE8C-FDA02C4E7554}" srcId="{FE0C0AB4-8B32-4D0B-A483-591A8FB57213}" destId="{71C5884A-B379-463D-B27A-3754024D8D4E}" srcOrd="0" destOrd="0" parTransId="{8347CC6E-945F-4ACE-886D-E8044AFFBA0C}" sibTransId="{D82418CF-58AB-4695-8DF2-501295E516D9}"/>
    <dgm:cxn modelId="{8A5D1F5B-A2B7-48CC-9D1A-48B9705E1B41}" type="presOf" srcId="{FE0C0AB4-8B32-4D0B-A483-591A8FB57213}" destId="{E25466BF-265E-4D2E-9FE6-D99DD3601E5E}" srcOrd="0" destOrd="0" presId="urn:microsoft.com/office/officeart/2005/8/layout/default"/>
    <dgm:cxn modelId="{2A1B855B-447C-44E6-B857-9E4C2C0E96B8}" srcId="{14ADC74C-9576-4BA6-B1E1-8215797C4B3C}" destId="{08D553F0-FF81-4B44-8590-D71553D48F34}" srcOrd="3" destOrd="0" parTransId="{2EC12DFC-FE33-459F-B2BF-499299676CF6}" sibTransId="{0ACF1B1A-CEF6-4479-95CD-06B190E92FE0}"/>
    <dgm:cxn modelId="{E2E54B61-F907-41A2-85F8-04375D552536}" srcId="{9F9497A5-5D18-44DB-8A37-9934EC6D69A1}" destId="{56B51C60-1F4A-4A9F-A3F5-3B8DA9BFF3FA}" srcOrd="0" destOrd="0" parTransId="{8BC05BBE-16CE-4444-AE3B-7DD28728E92C}" sibTransId="{BE1E7C63-BE30-4678-996A-F0BEBE871460}"/>
    <dgm:cxn modelId="{DA2DAC42-4622-4215-8F8A-E92564712D11}" type="presOf" srcId="{08D553F0-FF81-4B44-8590-D71553D48F34}" destId="{59789759-7C22-45D1-9EBB-BCD07AD8A377}" srcOrd="0" destOrd="4" presId="urn:microsoft.com/office/officeart/2005/8/layout/default"/>
    <dgm:cxn modelId="{8714A668-B821-4475-A2DA-7F5594D22466}" type="presOf" srcId="{CEDEF4C9-7DFF-4332-B7D2-CFCD8257575A}" destId="{59789759-7C22-45D1-9EBB-BCD07AD8A377}" srcOrd="0" destOrd="5" presId="urn:microsoft.com/office/officeart/2005/8/layout/default"/>
    <dgm:cxn modelId="{C9023569-593A-4FB2-875D-FD4D1660E2D1}" srcId="{B400BD36-E3DA-4787-AAA4-82E1A6BA15C7}" destId="{2C084FD2-3A22-41C1-A754-01F2D007E9F8}" srcOrd="0" destOrd="0" parTransId="{5C2432A4-351C-4B71-9B24-C591DF05A84D}" sibTransId="{4246A9EE-A303-4405-8B3A-98D59904CC57}"/>
    <dgm:cxn modelId="{FBC4B249-A016-4EEE-9A44-0269A3A3213A}" srcId="{14ADC74C-9576-4BA6-B1E1-8215797C4B3C}" destId="{4A08B0FB-7A47-42E2-905C-2D19053C4B5A}" srcOrd="10" destOrd="0" parTransId="{C086A795-84D6-4F1B-AFA2-41935AE64EEA}" sibTransId="{5F415116-C719-4858-AF1D-E998627DD5A1}"/>
    <dgm:cxn modelId="{108F1D6C-AB9D-496B-962F-14C2D9D5B7F0}" srcId="{FE0C0AB4-8B32-4D0B-A483-591A8FB57213}" destId="{9F9497A5-5D18-44DB-8A37-9934EC6D69A1}" srcOrd="3" destOrd="0" parTransId="{6AFAF70E-FCE6-4FFF-AEBC-53854742A2DA}" sibTransId="{E173CCF3-A2FD-4C67-8D9F-3C5ABC586C5A}"/>
    <dgm:cxn modelId="{DC900B4E-B5C3-4F90-99E0-0DF9CC85764A}" type="presOf" srcId="{B400BD36-E3DA-4787-AAA4-82E1A6BA15C7}" destId="{31413444-1A14-4064-A9B0-98FA41D1A34A}" srcOrd="0" destOrd="0" presId="urn:microsoft.com/office/officeart/2005/8/layout/default"/>
    <dgm:cxn modelId="{BD245E4F-36A5-4B13-913B-0B20C154A91A}" type="presOf" srcId="{97448EC0-6736-47AD-8F86-5EDE288B3C34}" destId="{8DECA87B-27BE-4CB9-A4A7-A1664111D94B}" srcOrd="0" destOrd="2" presId="urn:microsoft.com/office/officeart/2005/8/layout/default"/>
    <dgm:cxn modelId="{DFC95353-1097-4EE9-A0E8-150385D5AEDE}" srcId="{9F9497A5-5D18-44DB-8A37-9934EC6D69A1}" destId="{97448EC0-6736-47AD-8F86-5EDE288B3C34}" srcOrd="1" destOrd="0" parTransId="{96F3D138-6428-4186-B3B7-387A495ADEE2}" sibTransId="{FFAAC936-85AA-4513-AC39-8F407B4FD8CB}"/>
    <dgm:cxn modelId="{27F39454-F9E4-4ACE-A3CA-173C62436317}" srcId="{FE0C0AB4-8B32-4D0B-A483-591A8FB57213}" destId="{B400BD36-E3DA-4787-AAA4-82E1A6BA15C7}" srcOrd="2" destOrd="0" parTransId="{EFC56F91-F6CD-4D57-9DFB-B10FB7875C5B}" sibTransId="{3F1DB548-F41C-4091-B364-D1CE5EC84D0F}"/>
    <dgm:cxn modelId="{D8E95A76-8E9A-45DA-9913-9173E92EBFB0}" type="presOf" srcId="{1B6218CA-59B0-475F-BE8B-FB6DE7EA5230}" destId="{37988225-71A6-48F0-8B24-6F4DF63626C3}" srcOrd="0" destOrd="2" presId="urn:microsoft.com/office/officeart/2005/8/layout/default"/>
    <dgm:cxn modelId="{79C65877-1259-4572-B685-CFBD0CA8920B}" srcId="{71C5884A-B379-463D-B27A-3754024D8D4E}" destId="{C2B2A120-146E-4855-B4A8-A3DD3FD46451}" srcOrd="3" destOrd="0" parTransId="{14E65369-F6C6-4C9B-B2E5-F113C9316DCB}" sibTransId="{88B90BBE-6E1E-4823-8749-F1D81DDC86BF}"/>
    <dgm:cxn modelId="{9D644F78-9DCC-465C-8C0A-E7FC71EA7CB1}" srcId="{71C5884A-B379-463D-B27A-3754024D8D4E}" destId="{25C5B351-3DFF-4F17-83D3-F1DCA7AB3932}" srcOrd="0" destOrd="0" parTransId="{D54494B4-7955-49AB-97DC-99D6A72F8C06}" sibTransId="{BDAF52A2-9717-470E-9177-9CD3BB04E6B6}"/>
    <dgm:cxn modelId="{49A0B05A-32C6-48EB-9761-08F14887A4CF}" type="presOf" srcId="{63A8FCA3-6789-44B1-96EA-A034DB4496B1}" destId="{59789759-7C22-45D1-9EBB-BCD07AD8A377}" srcOrd="0" destOrd="3" presId="urn:microsoft.com/office/officeart/2005/8/layout/default"/>
    <dgm:cxn modelId="{C165897B-9167-43D9-9EA1-7DD5D65AAE5A}" srcId="{B400BD36-E3DA-4787-AAA4-82E1A6BA15C7}" destId="{8DE45AFC-8698-4415-AC48-313789936497}" srcOrd="1" destOrd="0" parTransId="{C20D5E0D-F46A-46C7-A417-AA22ECC7DD1D}" sibTransId="{F08AA23D-8CD1-4283-941A-F94409C9F16D}"/>
    <dgm:cxn modelId="{0273778A-656F-446F-8161-3B68BDFBC80F}" srcId="{71C5884A-B379-463D-B27A-3754024D8D4E}" destId="{1B6218CA-59B0-475F-BE8B-FB6DE7EA5230}" srcOrd="1" destOrd="0" parTransId="{786FCEBE-0409-4108-9D8F-FA1D7A1E1C78}" sibTransId="{E2DC74D2-A634-4BAE-AA28-0D4E2259CC3E}"/>
    <dgm:cxn modelId="{004AD1A5-105D-471D-AEA6-05577A1C3E83}" type="presOf" srcId="{4A08B0FB-7A47-42E2-905C-2D19053C4B5A}" destId="{59789759-7C22-45D1-9EBB-BCD07AD8A377}" srcOrd="0" destOrd="11" presId="urn:microsoft.com/office/officeart/2005/8/layout/default"/>
    <dgm:cxn modelId="{38CACAA7-A08B-4487-846A-77C442F20E5D}" type="presOf" srcId="{1E87DC84-D89B-4F32-A49F-61A9CBB7B64C}" destId="{59789759-7C22-45D1-9EBB-BCD07AD8A377}" srcOrd="0" destOrd="9" presId="urn:microsoft.com/office/officeart/2005/8/layout/default"/>
    <dgm:cxn modelId="{769254B9-FBD7-4915-8ADF-9CF535C03547}" type="presOf" srcId="{56B51C60-1F4A-4A9F-A3F5-3B8DA9BFF3FA}" destId="{8DECA87B-27BE-4CB9-A4A7-A1664111D94B}" srcOrd="0" destOrd="1" presId="urn:microsoft.com/office/officeart/2005/8/layout/default"/>
    <dgm:cxn modelId="{5EB05DBD-22D2-4F74-BAA8-1751D24BB721}" type="presOf" srcId="{1434A472-3CDF-49D3-A892-C569830DB329}" destId="{37988225-71A6-48F0-8B24-6F4DF63626C3}" srcOrd="0" destOrd="5" presId="urn:microsoft.com/office/officeart/2005/8/layout/default"/>
    <dgm:cxn modelId="{9C469EBE-B5B0-4ED9-8FCB-DA29F0B087CA}" srcId="{FE0C0AB4-8B32-4D0B-A483-591A8FB57213}" destId="{14ADC74C-9576-4BA6-B1E1-8215797C4B3C}" srcOrd="1" destOrd="0" parTransId="{791E81CB-206D-4708-937A-4FA4C68A4533}" sibTransId="{76764AF5-85E2-4E85-9BC2-A6A8AF48B797}"/>
    <dgm:cxn modelId="{D0FEBEBE-ED3E-4734-8DF6-252D121639EE}" srcId="{71C5884A-B379-463D-B27A-3754024D8D4E}" destId="{1434A472-3CDF-49D3-A892-C569830DB329}" srcOrd="4" destOrd="0" parTransId="{FD19EBB3-BDA8-4C90-9796-29DC19C15619}" sibTransId="{1803A32E-AA14-437F-83A4-BA482DC928A1}"/>
    <dgm:cxn modelId="{9A5CE8BF-51E1-4882-AFDF-440A6DB027CB}" srcId="{14ADC74C-9576-4BA6-B1E1-8215797C4B3C}" destId="{8F81B222-498C-48F6-BB33-3FC41E686340}" srcOrd="9" destOrd="0" parTransId="{5DDD3E43-ADD4-4B81-ACF2-8909D915F49B}" sibTransId="{EE8DAF0B-5D0A-4C63-A07A-17BC175DC4F8}"/>
    <dgm:cxn modelId="{EFD2F1C0-AB14-48A3-B02B-EF1D5F828B35}" type="presOf" srcId="{8F81B222-498C-48F6-BB33-3FC41E686340}" destId="{59789759-7C22-45D1-9EBB-BCD07AD8A377}" srcOrd="0" destOrd="10" presId="urn:microsoft.com/office/officeart/2005/8/layout/default"/>
    <dgm:cxn modelId="{617B3DC1-F8BE-4C98-BCA0-25B72FF0737B}" type="presOf" srcId="{79A74B39-7B85-46DC-829B-14286ED6207F}" destId="{31413444-1A14-4064-A9B0-98FA41D1A34A}" srcOrd="0" destOrd="3" presId="urn:microsoft.com/office/officeart/2005/8/layout/default"/>
    <dgm:cxn modelId="{4AC7AAC5-0251-4980-811D-5AB7180CFB27}" type="presOf" srcId="{B678C4C4-6097-4857-93E6-323987691415}" destId="{59789759-7C22-45D1-9EBB-BCD07AD8A377}" srcOrd="0" destOrd="6" presId="urn:microsoft.com/office/officeart/2005/8/layout/default"/>
    <dgm:cxn modelId="{792476C9-0A09-4917-AA48-C46C08446DCD}" type="presOf" srcId="{8DE45AFC-8698-4415-AC48-313789936497}" destId="{31413444-1A14-4064-A9B0-98FA41D1A34A}" srcOrd="0" destOrd="2" presId="urn:microsoft.com/office/officeart/2005/8/layout/default"/>
    <dgm:cxn modelId="{95328DC9-F97F-431E-80B5-038419B9B973}" type="presOf" srcId="{25C5B351-3DFF-4F17-83D3-F1DCA7AB3932}" destId="{37988225-71A6-48F0-8B24-6F4DF63626C3}" srcOrd="0" destOrd="1" presId="urn:microsoft.com/office/officeart/2005/8/layout/default"/>
    <dgm:cxn modelId="{F461F8CD-A2CD-4955-A6CE-69F056491845}" srcId="{71C5884A-B379-463D-B27A-3754024D8D4E}" destId="{C5A9DFE3-8775-45AB-88EB-48C861DCD8F8}" srcOrd="2" destOrd="0" parTransId="{CDA011A5-F738-412C-B485-DE24617D52A1}" sibTransId="{6B3B12C7-CB33-4BD0-A487-46930DF0EF8F}"/>
    <dgm:cxn modelId="{FF2F6ED1-2417-4129-91CF-32B6A08D3A3D}" srcId="{14ADC74C-9576-4BA6-B1E1-8215797C4B3C}" destId="{F4BFC447-3671-4CBC-AC66-45CCCCBD7747}" srcOrd="7" destOrd="0" parTransId="{C55CE7F0-9E6B-4EA7-81CF-D71FE9892F76}" sibTransId="{8264279E-26D3-4FBA-B7A7-88B061531478}"/>
    <dgm:cxn modelId="{1D89EDD1-09CC-4E3A-B011-B1E7E93DA683}" type="presOf" srcId="{C2B2A120-146E-4855-B4A8-A3DD3FD46451}" destId="{37988225-71A6-48F0-8B24-6F4DF63626C3}" srcOrd="0" destOrd="4" presId="urn:microsoft.com/office/officeart/2005/8/layout/default"/>
    <dgm:cxn modelId="{14ADA0D2-DFB3-4A77-B415-D7288B14C7E8}" srcId="{14ADC74C-9576-4BA6-B1E1-8215797C4B3C}" destId="{CEDEF4C9-7DFF-4332-B7D2-CFCD8257575A}" srcOrd="4" destOrd="0" parTransId="{C58E1F03-58B7-4C0B-A0F5-379DCB8624FE}" sibTransId="{72B3F7A0-124E-4E7B-9EB0-91EC58F77668}"/>
    <dgm:cxn modelId="{A3F1A6D4-CDFA-47DF-8E07-6C784B6FE3EE}" type="presOf" srcId="{2C084FD2-3A22-41C1-A754-01F2D007E9F8}" destId="{31413444-1A14-4064-A9B0-98FA41D1A34A}" srcOrd="0" destOrd="1" presId="urn:microsoft.com/office/officeart/2005/8/layout/default"/>
    <dgm:cxn modelId="{C4AE9DD5-980B-4A67-9574-23A135062DDB}" type="presOf" srcId="{95485316-BA14-4D51-BC00-0A5AD7C2790D}" destId="{59789759-7C22-45D1-9EBB-BCD07AD8A377}" srcOrd="0" destOrd="2" presId="urn:microsoft.com/office/officeart/2005/8/layout/default"/>
    <dgm:cxn modelId="{36F438E5-4878-45D2-B334-D1F65BC53FC1}" type="presOf" srcId="{33DD3782-9BD2-4A88-99E1-6A0532736086}" destId="{59789759-7C22-45D1-9EBB-BCD07AD8A377}" srcOrd="0" destOrd="7" presId="urn:microsoft.com/office/officeart/2005/8/layout/default"/>
    <dgm:cxn modelId="{2BFC28E8-4DF3-46D5-87C0-1D41C7DE7464}" srcId="{14ADC74C-9576-4BA6-B1E1-8215797C4B3C}" destId="{B678C4C4-6097-4857-93E6-323987691415}" srcOrd="5" destOrd="0" parTransId="{ED3CFE43-21F2-4D2B-BF3F-D8531A15E7BF}" sibTransId="{2A9E896B-418B-4FD7-AE81-43A2D0924B70}"/>
    <dgm:cxn modelId="{BC6B76E9-94D4-4FF1-A056-3A9F57443CB9}" srcId="{14ADC74C-9576-4BA6-B1E1-8215797C4B3C}" destId="{95485316-BA14-4D51-BC00-0A5AD7C2790D}" srcOrd="1" destOrd="0" parTransId="{1F0136C4-373E-4B01-96B0-51D158436DF2}" sibTransId="{8454C635-D777-4EE8-AFE0-D17FC6DC368E}"/>
    <dgm:cxn modelId="{B02334F9-CCFF-42FA-908C-91D5CEDCE674}" type="presOf" srcId="{9F9497A5-5D18-44DB-8A37-9934EC6D69A1}" destId="{8DECA87B-27BE-4CB9-A4A7-A1664111D94B}" srcOrd="0" destOrd="0" presId="urn:microsoft.com/office/officeart/2005/8/layout/default"/>
    <dgm:cxn modelId="{EE1DDDFD-6DE5-40DE-94E0-BA99E218A8E1}" srcId="{14ADC74C-9576-4BA6-B1E1-8215797C4B3C}" destId="{63A8FCA3-6789-44B1-96EA-A034DB4496B1}" srcOrd="2" destOrd="0" parTransId="{0B399527-34E4-4D67-9BF7-551F725599CC}" sibTransId="{9B83972C-892E-4F22-BD55-10F30E942D95}"/>
    <dgm:cxn modelId="{5F8EB444-F091-41A0-A021-347A93B27C43}" type="presParOf" srcId="{E25466BF-265E-4D2E-9FE6-D99DD3601E5E}" destId="{37988225-71A6-48F0-8B24-6F4DF63626C3}" srcOrd="0" destOrd="0" presId="urn:microsoft.com/office/officeart/2005/8/layout/default"/>
    <dgm:cxn modelId="{2B1B1183-FB42-4333-AAA7-4A72B6BE59F8}" type="presParOf" srcId="{E25466BF-265E-4D2E-9FE6-D99DD3601E5E}" destId="{318E7696-8A59-4F32-BE67-0F29F83031F4}" srcOrd="1" destOrd="0" presId="urn:microsoft.com/office/officeart/2005/8/layout/default"/>
    <dgm:cxn modelId="{3696A12B-3B97-4F2C-AFBF-85C71D015BB2}" type="presParOf" srcId="{E25466BF-265E-4D2E-9FE6-D99DD3601E5E}" destId="{59789759-7C22-45D1-9EBB-BCD07AD8A377}" srcOrd="2" destOrd="0" presId="urn:microsoft.com/office/officeart/2005/8/layout/default"/>
    <dgm:cxn modelId="{F89C698D-3ABE-4FE3-A1B0-A47317373B30}" type="presParOf" srcId="{E25466BF-265E-4D2E-9FE6-D99DD3601E5E}" destId="{00E8641A-D76D-4E20-A554-B362385DDC48}" srcOrd="3" destOrd="0" presId="urn:microsoft.com/office/officeart/2005/8/layout/default"/>
    <dgm:cxn modelId="{6178C0FA-BD1D-4A3B-A62D-55CF763F7F5F}" type="presParOf" srcId="{E25466BF-265E-4D2E-9FE6-D99DD3601E5E}" destId="{31413444-1A14-4064-A9B0-98FA41D1A34A}" srcOrd="4" destOrd="0" presId="urn:microsoft.com/office/officeart/2005/8/layout/default"/>
    <dgm:cxn modelId="{C6100BB5-3F6E-4B5C-B2E9-52FB2604F755}" type="presParOf" srcId="{E25466BF-265E-4D2E-9FE6-D99DD3601E5E}" destId="{57A5D2BF-7167-48A5-891E-81B7DFA49396}" srcOrd="5" destOrd="0" presId="urn:microsoft.com/office/officeart/2005/8/layout/default"/>
    <dgm:cxn modelId="{DFD559B8-6260-4C79-BABD-FC775ECC1EC5}" type="presParOf" srcId="{E25466BF-265E-4D2E-9FE6-D99DD3601E5E}" destId="{8DECA87B-27BE-4CB9-A4A7-A1664111D94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76DB2-8C85-4179-AC21-98C26FF6B09A}">
      <dsp:nvSpPr>
        <dsp:cNvPr id="0" name=""/>
        <dsp:cNvSpPr/>
      </dsp:nvSpPr>
      <dsp:spPr>
        <a:xfrm>
          <a:off x="4891088" y="929003"/>
          <a:ext cx="3043161" cy="591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87"/>
              </a:lnTo>
              <a:lnTo>
                <a:pt x="3043161" y="295587"/>
              </a:lnTo>
              <a:lnTo>
                <a:pt x="3043161" y="5911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3BCC9-F79F-4A47-A7D2-7697D0BA8B82}">
      <dsp:nvSpPr>
        <dsp:cNvPr id="0" name=""/>
        <dsp:cNvSpPr/>
      </dsp:nvSpPr>
      <dsp:spPr>
        <a:xfrm>
          <a:off x="4845368" y="929003"/>
          <a:ext cx="91440" cy="6101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1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31D9A-7F9F-40C0-BD47-367EAD6603B2}">
      <dsp:nvSpPr>
        <dsp:cNvPr id="0" name=""/>
        <dsp:cNvSpPr/>
      </dsp:nvSpPr>
      <dsp:spPr>
        <a:xfrm>
          <a:off x="1901132" y="929003"/>
          <a:ext cx="2989955" cy="591175"/>
        </a:xfrm>
        <a:custGeom>
          <a:avLst/>
          <a:gdLst/>
          <a:ahLst/>
          <a:cxnLst/>
          <a:rect l="0" t="0" r="0" b="0"/>
          <a:pathLst>
            <a:path>
              <a:moveTo>
                <a:pt x="2989955" y="0"/>
              </a:moveTo>
              <a:lnTo>
                <a:pt x="2989955" y="295587"/>
              </a:lnTo>
              <a:lnTo>
                <a:pt x="0" y="295587"/>
              </a:lnTo>
              <a:lnTo>
                <a:pt x="0" y="5911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B23D4-FE6B-40E0-81CF-653CDE3E808C}">
      <dsp:nvSpPr>
        <dsp:cNvPr id="0" name=""/>
        <dsp:cNvSpPr/>
      </dsp:nvSpPr>
      <dsp:spPr>
        <a:xfrm>
          <a:off x="1760967" y="164191"/>
          <a:ext cx="6260240" cy="764812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FUNKCE ZEMĚDĚLSTVÍ</a:t>
          </a:r>
        </a:p>
      </dsp:txBody>
      <dsp:txXfrm>
        <a:off x="1760967" y="164191"/>
        <a:ext cx="6260240" cy="764812"/>
      </dsp:txXfrm>
    </dsp:sp>
    <dsp:sp modelId="{367B2735-C9AB-490F-9469-5C09F64EBA0B}">
      <dsp:nvSpPr>
        <dsp:cNvPr id="0" name=""/>
        <dsp:cNvSpPr/>
      </dsp:nvSpPr>
      <dsp:spPr>
        <a:xfrm>
          <a:off x="4965" y="1520179"/>
          <a:ext cx="3792335" cy="1291831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TVORBA ZISKU  = PRODUKCE KOMODIT/ZVÍŘAT</a:t>
          </a:r>
        </a:p>
      </dsp:txBody>
      <dsp:txXfrm>
        <a:off x="4965" y="1520179"/>
        <a:ext cx="3792335" cy="1291831"/>
      </dsp:txXfrm>
    </dsp:sp>
    <dsp:sp modelId="{977E355B-11EC-4F66-ADFC-3C7142B2254B}">
      <dsp:nvSpPr>
        <dsp:cNvPr id="0" name=""/>
        <dsp:cNvSpPr/>
      </dsp:nvSpPr>
      <dsp:spPr>
        <a:xfrm>
          <a:off x="4335270" y="1539153"/>
          <a:ext cx="1111635" cy="1170133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b="1" kern="12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rPr>
            <a:t>X</a:t>
          </a:r>
        </a:p>
      </dsp:txBody>
      <dsp:txXfrm>
        <a:off x="4335270" y="1539153"/>
        <a:ext cx="1111635" cy="1170133"/>
      </dsp:txXfrm>
    </dsp:sp>
    <dsp:sp modelId="{9013B667-266D-40D8-A43F-35301BD65D3B}">
      <dsp:nvSpPr>
        <dsp:cNvPr id="0" name=""/>
        <dsp:cNvSpPr/>
      </dsp:nvSpPr>
      <dsp:spPr>
        <a:xfrm>
          <a:off x="6091287" y="1520179"/>
          <a:ext cx="3685923" cy="1309088"/>
        </a:xfrm>
        <a:prstGeom prst="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MIMOPRODUKČNÍ FUNKCE = TVORBA KRAJINY</a:t>
          </a:r>
        </a:p>
      </dsp:txBody>
      <dsp:txXfrm>
        <a:off x="6091287" y="1520179"/>
        <a:ext cx="3685923" cy="1309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C18B7-0478-4A0D-AC59-4E27528C282D}">
      <dsp:nvSpPr>
        <dsp:cNvPr id="0" name=""/>
        <dsp:cNvSpPr/>
      </dsp:nvSpPr>
      <dsp:spPr>
        <a:xfrm>
          <a:off x="4205877" y="3026079"/>
          <a:ext cx="322828" cy="1015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414" y="0"/>
              </a:lnTo>
              <a:lnTo>
                <a:pt x="161414" y="1015207"/>
              </a:lnTo>
              <a:lnTo>
                <a:pt x="322828" y="1015207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A7914-22BF-4829-B51C-B599DC8B439A}">
      <dsp:nvSpPr>
        <dsp:cNvPr id="0" name=""/>
        <dsp:cNvSpPr/>
      </dsp:nvSpPr>
      <dsp:spPr>
        <a:xfrm>
          <a:off x="4205877" y="3026079"/>
          <a:ext cx="322828" cy="321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414" y="0"/>
              </a:lnTo>
              <a:lnTo>
                <a:pt x="161414" y="321125"/>
              </a:lnTo>
              <a:lnTo>
                <a:pt x="322828" y="321125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0AA27-183D-406F-B287-C86AA19C3405}">
      <dsp:nvSpPr>
        <dsp:cNvPr id="0" name=""/>
        <dsp:cNvSpPr/>
      </dsp:nvSpPr>
      <dsp:spPr>
        <a:xfrm>
          <a:off x="4205877" y="2653123"/>
          <a:ext cx="322828" cy="372956"/>
        </a:xfrm>
        <a:custGeom>
          <a:avLst/>
          <a:gdLst/>
          <a:ahLst/>
          <a:cxnLst/>
          <a:rect l="0" t="0" r="0" b="0"/>
          <a:pathLst>
            <a:path>
              <a:moveTo>
                <a:pt x="0" y="372956"/>
              </a:moveTo>
              <a:lnTo>
                <a:pt x="161414" y="372956"/>
              </a:lnTo>
              <a:lnTo>
                <a:pt x="161414" y="0"/>
              </a:lnTo>
              <a:lnTo>
                <a:pt x="322828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C8A19-B2AB-4659-B0C7-88AAED839A7A}">
      <dsp:nvSpPr>
        <dsp:cNvPr id="0" name=""/>
        <dsp:cNvSpPr/>
      </dsp:nvSpPr>
      <dsp:spPr>
        <a:xfrm>
          <a:off x="4205877" y="1959040"/>
          <a:ext cx="322828" cy="1067038"/>
        </a:xfrm>
        <a:custGeom>
          <a:avLst/>
          <a:gdLst/>
          <a:ahLst/>
          <a:cxnLst/>
          <a:rect l="0" t="0" r="0" b="0"/>
          <a:pathLst>
            <a:path>
              <a:moveTo>
                <a:pt x="0" y="1067038"/>
              </a:moveTo>
              <a:lnTo>
                <a:pt x="161414" y="1067038"/>
              </a:lnTo>
              <a:lnTo>
                <a:pt x="161414" y="0"/>
              </a:lnTo>
              <a:lnTo>
                <a:pt x="322828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A39ED-C2FD-4E97-8284-98F7C0F1A67E}">
      <dsp:nvSpPr>
        <dsp:cNvPr id="0" name=""/>
        <dsp:cNvSpPr/>
      </dsp:nvSpPr>
      <dsp:spPr>
        <a:xfrm>
          <a:off x="4205877" y="917917"/>
          <a:ext cx="322828" cy="347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414" y="0"/>
              </a:lnTo>
              <a:lnTo>
                <a:pt x="161414" y="347041"/>
              </a:lnTo>
              <a:lnTo>
                <a:pt x="322828" y="347041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A2B38-F324-4F2A-ABC8-D209D477F5BE}">
      <dsp:nvSpPr>
        <dsp:cNvPr id="0" name=""/>
        <dsp:cNvSpPr/>
      </dsp:nvSpPr>
      <dsp:spPr>
        <a:xfrm>
          <a:off x="4205877" y="570876"/>
          <a:ext cx="322828" cy="347041"/>
        </a:xfrm>
        <a:custGeom>
          <a:avLst/>
          <a:gdLst/>
          <a:ahLst/>
          <a:cxnLst/>
          <a:rect l="0" t="0" r="0" b="0"/>
          <a:pathLst>
            <a:path>
              <a:moveTo>
                <a:pt x="0" y="347041"/>
              </a:moveTo>
              <a:lnTo>
                <a:pt x="161414" y="347041"/>
              </a:lnTo>
              <a:lnTo>
                <a:pt x="161414" y="0"/>
              </a:lnTo>
              <a:lnTo>
                <a:pt x="322828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96FF8-B862-44A5-98A8-D08260B81E3B}">
      <dsp:nvSpPr>
        <dsp:cNvPr id="0" name=""/>
        <dsp:cNvSpPr/>
      </dsp:nvSpPr>
      <dsp:spPr>
        <a:xfrm>
          <a:off x="2193" y="671760"/>
          <a:ext cx="4203683" cy="492313"/>
        </a:xfrm>
        <a:prstGeom prst="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EKOSCHÉMATA</a:t>
          </a:r>
        </a:p>
      </dsp:txBody>
      <dsp:txXfrm>
        <a:off x="2193" y="671760"/>
        <a:ext cx="4203683" cy="492313"/>
      </dsp:txXfrm>
    </dsp:sp>
    <dsp:sp modelId="{333CCD6A-360C-49AC-8C20-B76D0A2527B2}">
      <dsp:nvSpPr>
        <dsp:cNvPr id="0" name=""/>
        <dsp:cNvSpPr/>
      </dsp:nvSpPr>
      <dsp:spPr>
        <a:xfrm>
          <a:off x="4528706" y="324719"/>
          <a:ext cx="5424170" cy="49231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OCHRANNÉ PÁSY KOLEM VOD</a:t>
          </a:r>
        </a:p>
      </dsp:txBody>
      <dsp:txXfrm>
        <a:off x="4528706" y="324719"/>
        <a:ext cx="5424170" cy="492313"/>
      </dsp:txXfrm>
    </dsp:sp>
    <dsp:sp modelId="{AF793988-2C2D-45AF-845B-1BFC982D2ED1}">
      <dsp:nvSpPr>
        <dsp:cNvPr id="0" name=""/>
        <dsp:cNvSpPr/>
      </dsp:nvSpPr>
      <dsp:spPr>
        <a:xfrm>
          <a:off x="4528706" y="1018801"/>
          <a:ext cx="5424170" cy="49231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VYČLENĚNÍ NEPRODUKČNÍCH PLOCH</a:t>
          </a:r>
        </a:p>
      </dsp:txBody>
      <dsp:txXfrm>
        <a:off x="4528706" y="1018801"/>
        <a:ext cx="5424170" cy="492313"/>
      </dsp:txXfrm>
    </dsp:sp>
    <dsp:sp modelId="{5C0DEB06-F4C7-4680-B63C-1F20A565A199}">
      <dsp:nvSpPr>
        <dsp:cNvPr id="0" name=""/>
        <dsp:cNvSpPr/>
      </dsp:nvSpPr>
      <dsp:spPr>
        <a:xfrm>
          <a:off x="2193" y="2617655"/>
          <a:ext cx="4203683" cy="816847"/>
        </a:xfrm>
        <a:prstGeom prst="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AGROENVIROMENTÁLNÍ OPATŘENÍ</a:t>
          </a:r>
        </a:p>
      </dsp:txBody>
      <dsp:txXfrm>
        <a:off x="2193" y="2617655"/>
        <a:ext cx="4203683" cy="816847"/>
      </dsp:txXfrm>
    </dsp:sp>
    <dsp:sp modelId="{E3155AC4-0F72-4C05-8283-01EB474720A2}">
      <dsp:nvSpPr>
        <dsp:cNvPr id="0" name=""/>
        <dsp:cNvSpPr/>
      </dsp:nvSpPr>
      <dsp:spPr>
        <a:xfrm>
          <a:off x="4528706" y="1712883"/>
          <a:ext cx="5424170" cy="49231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BIOPÁSY</a:t>
          </a:r>
        </a:p>
      </dsp:txBody>
      <dsp:txXfrm>
        <a:off x="4528706" y="1712883"/>
        <a:ext cx="5424170" cy="492313"/>
      </dsp:txXfrm>
    </dsp:sp>
    <dsp:sp modelId="{1080550D-51A8-4C8F-86CD-28B96574876C}">
      <dsp:nvSpPr>
        <dsp:cNvPr id="0" name=""/>
        <dsp:cNvSpPr/>
      </dsp:nvSpPr>
      <dsp:spPr>
        <a:xfrm>
          <a:off x="4528706" y="2406966"/>
          <a:ext cx="5424170" cy="49231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DRUHOVĚ BOHATÉ POKRYTÍ ORNÉ PŮDY</a:t>
          </a:r>
        </a:p>
      </dsp:txBody>
      <dsp:txXfrm>
        <a:off x="4528706" y="2406966"/>
        <a:ext cx="5424170" cy="492313"/>
      </dsp:txXfrm>
    </dsp:sp>
    <dsp:sp modelId="{7ECEEA52-B833-45D6-8841-C1257A3D1BAC}">
      <dsp:nvSpPr>
        <dsp:cNvPr id="0" name=""/>
        <dsp:cNvSpPr/>
      </dsp:nvSpPr>
      <dsp:spPr>
        <a:xfrm>
          <a:off x="4528706" y="3101048"/>
          <a:ext cx="5424170" cy="49231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ZATRAVŇOVÁNÍ</a:t>
          </a:r>
        </a:p>
      </dsp:txBody>
      <dsp:txXfrm>
        <a:off x="4528706" y="3101048"/>
        <a:ext cx="5424170" cy="492313"/>
      </dsp:txXfrm>
    </dsp:sp>
    <dsp:sp modelId="{CCF1C3B3-09C5-407C-9602-F31BD319A4A8}">
      <dsp:nvSpPr>
        <dsp:cNvPr id="0" name=""/>
        <dsp:cNvSpPr/>
      </dsp:nvSpPr>
      <dsp:spPr>
        <a:xfrm>
          <a:off x="4528706" y="3795130"/>
          <a:ext cx="5429981" cy="49231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KRAJINOTVORNÉ SADY</a:t>
          </a:r>
        </a:p>
      </dsp:txBody>
      <dsp:txXfrm>
        <a:off x="4528706" y="3795130"/>
        <a:ext cx="5429981" cy="492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88225-71A6-48F0-8B24-6F4DF63626C3}">
      <dsp:nvSpPr>
        <dsp:cNvPr id="0" name=""/>
        <dsp:cNvSpPr/>
      </dsp:nvSpPr>
      <dsp:spPr>
        <a:xfrm>
          <a:off x="0" y="39616"/>
          <a:ext cx="3827884" cy="206022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u="sng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DALŠÍ OCHRANNÉ PÁSY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SOUVRAŤ				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PÁS ODDĚLUJÍCÍ PLODINY		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PÁS PLNÍCÍ PROTIEROZNÍ FUNKCE	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PÁS KOLEM KRAJINNÉHO PRVKU	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OZELENĚNÝ KOLEJOVÝ MEZIŘÁDEK	1</a:t>
          </a:r>
        </a:p>
      </dsp:txBody>
      <dsp:txXfrm>
        <a:off x="0" y="39616"/>
        <a:ext cx="3827884" cy="2060225"/>
      </dsp:txXfrm>
    </dsp:sp>
    <dsp:sp modelId="{59789759-7C22-45D1-9EBB-BCD07AD8A377}">
      <dsp:nvSpPr>
        <dsp:cNvPr id="0" name=""/>
        <dsp:cNvSpPr/>
      </dsp:nvSpPr>
      <dsp:spPr>
        <a:xfrm>
          <a:off x="4357128" y="50582"/>
          <a:ext cx="3770871" cy="278715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u="sng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KRAJINNÉ PRVKY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MEZ				1,5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MOKŘAD			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PŘÍKOP			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SKUPINA DŘEVIN		1,5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SKALKA			1,5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SOLITERNÍ DŘEVINA		1,5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STROMOŘADÍ		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TERASA			1,5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TRAVNATÁ ÚDOLNICE	1,5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2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2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357128" y="50582"/>
        <a:ext cx="3770871" cy="2787159"/>
      </dsp:txXfrm>
    </dsp:sp>
    <dsp:sp modelId="{31413444-1A14-4064-A9B0-98FA41D1A34A}">
      <dsp:nvSpPr>
        <dsp:cNvPr id="0" name=""/>
        <dsp:cNvSpPr/>
      </dsp:nvSpPr>
      <dsp:spPr>
        <a:xfrm>
          <a:off x="0" y="2674421"/>
          <a:ext cx="3877147" cy="167737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u="sng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AEKO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HNÍZDIŠTĚ ČEJKY			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BIOPÁSY				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DRUHOVÉ BOHATÉ POKRYTÍ OP	1</a:t>
          </a:r>
        </a:p>
      </dsp:txBody>
      <dsp:txXfrm>
        <a:off x="0" y="2674421"/>
        <a:ext cx="3877147" cy="1677370"/>
      </dsp:txXfrm>
    </dsp:sp>
    <dsp:sp modelId="{8DECA87B-27BE-4CB9-A4A7-A1664111D94B}">
      <dsp:nvSpPr>
        <dsp:cNvPr id="0" name=""/>
        <dsp:cNvSpPr/>
      </dsp:nvSpPr>
      <dsp:spPr>
        <a:xfrm>
          <a:off x="4316934" y="3147438"/>
          <a:ext cx="3770871" cy="100538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u="sng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ÚHORY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rgbClr val="00B05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ZELENÝ                            </a:t>
          </a:r>
          <a:endParaRPr lang="cs-CZ" sz="12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NEKTARODÁRNÝ</a:t>
          </a:r>
        </a:p>
      </dsp:txBody>
      <dsp:txXfrm>
        <a:off x="4316934" y="3147438"/>
        <a:ext cx="3770871" cy="1005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720EA-9B61-5217-F113-C843D26A2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641A22-30FC-A8BD-34E8-4AEA83B5F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EE89E4-BD85-FB22-1DC0-EDAABDE8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DE9C9E-4D5B-21CE-51AB-837CD064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43975F-5D0D-8969-5CF2-545CA492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69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275B7-C45F-804E-01B4-40DC5233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329390-2A4B-B3A0-B080-54A77D4BD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C73927-E12A-B942-46C7-B509D920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479740-1F9E-2918-5B6E-8F41572D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7B8EE8-0759-961A-FFDC-287C3230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15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BE9596D-1D18-689A-3144-1F4C9368C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073443-D868-A0C2-53C0-D45790D7C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E6D546-C0F5-1E37-8C48-D0F3F8EC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A166D0-C2C7-BCF7-DDBD-169F4CC6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E901C4-1AA0-260E-6580-B9B6FFB5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52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39355F4-7736-E6C4-26D1-4E195FFBC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C26544A2-365C-9269-306C-95DA2CBFF056}"/>
              </a:ext>
            </a:extLst>
          </p:cNvPr>
          <p:cNvSpPr/>
          <p:nvPr userDrawn="1"/>
        </p:nvSpPr>
        <p:spPr>
          <a:xfrm>
            <a:off x="838200" y="1870075"/>
            <a:ext cx="10515600" cy="4306888"/>
          </a:xfrm>
          <a:prstGeom prst="round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2C3E923-C928-BE57-C48E-2F391AA39536}"/>
              </a:ext>
            </a:extLst>
          </p:cNvPr>
          <p:cNvSpPr/>
          <p:nvPr userDrawn="1"/>
        </p:nvSpPr>
        <p:spPr>
          <a:xfrm>
            <a:off x="838200" y="365125"/>
            <a:ext cx="10515600" cy="128111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51D23-D4BC-2019-176B-63C724F45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682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cs-CZ" dirty="0"/>
          </a:p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AB0767-0011-659D-FD15-897ACE90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95FCE3-D23F-C674-99E4-D45BF388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5513CE-DBA6-3DD2-5E35-C5F1C348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61B39C-FC35-10CF-2BC0-664A6186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23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7F9C3-64B0-6C8F-96B0-B8FD18EF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3ADB07-2C49-0247-CCE7-A9A25EBD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19AF0B-0B4B-92D6-6E52-ACCF341C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501B2F-E4A1-F12D-0776-EB090761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211DB0-F81E-87DF-1BC1-5AC2CA88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82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87585E61-A26B-C73F-F9DE-493770BF1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B1AEE66-FBB5-9742-3DBB-08FFC21CFC0B}"/>
              </a:ext>
            </a:extLst>
          </p:cNvPr>
          <p:cNvSpPr/>
          <p:nvPr userDrawn="1"/>
        </p:nvSpPr>
        <p:spPr>
          <a:xfrm>
            <a:off x="838200" y="365125"/>
            <a:ext cx="10515600" cy="128111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168DB6-0896-C603-32C4-F9EF8655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E300068D-AF9B-955D-0DA8-4FA9B6AEFE40}"/>
              </a:ext>
            </a:extLst>
          </p:cNvPr>
          <p:cNvSpPr/>
          <p:nvPr userDrawn="1"/>
        </p:nvSpPr>
        <p:spPr>
          <a:xfrm>
            <a:off x="838200" y="1870075"/>
            <a:ext cx="5181600" cy="4306888"/>
          </a:xfrm>
          <a:prstGeom prst="round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80C70-73B7-5213-65A1-37609CA67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3EE9AD46-C616-041E-D2BF-DD6294CF6C24}"/>
              </a:ext>
            </a:extLst>
          </p:cNvPr>
          <p:cNvSpPr/>
          <p:nvPr userDrawn="1"/>
        </p:nvSpPr>
        <p:spPr>
          <a:xfrm>
            <a:off x="6172200" y="1870075"/>
            <a:ext cx="5181600" cy="4306888"/>
          </a:xfrm>
          <a:prstGeom prst="round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67077E-B670-DEDF-661B-401735165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7B93EA-4E33-8ED3-8A57-7AEB4CAB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2ACFF3-C467-2F73-8C9E-20D88404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A200E3-62FD-FF8F-71CB-D7811413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31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7DC77-06FE-CA37-2229-F60AB5D0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4277B2-37BB-A81A-F71F-291CA0E68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615867-D006-A650-23FD-EDD78DE64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51E480-1408-695F-F3B1-A6CC17B4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53317D-4AA0-1E9C-1C25-CDDFF272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11C0993-18D5-CA9C-0821-94BA4EEA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26A635-F732-7433-4D95-041DC867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889032C-DB1A-AF8C-5D36-107C3260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70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E29F4-29B9-8368-4B24-4FDF7202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32208D-4DC7-73FB-088E-0FEFACF7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4282E3-76BA-1C1E-92A2-A9064EE1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64B2D0-3663-1838-E2E4-2EB3ADA0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68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AEBD91-23DA-92CD-2B4E-9476A9AD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1819DE-1704-6428-33C7-3FD9DF2A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1872E-D55A-0B88-F355-B51FD037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1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1013D-6E3B-C742-A04F-F5C8803C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C2764-EEDA-1384-3525-F292D3DB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EFEDEA-3702-5E05-A384-CD9DBACB2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6C594A-89FE-AFF1-CA94-7457C0EE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9A675B-6098-672F-6C50-B426F1A5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F7E8B2-441B-31F8-46A4-EE10E6C2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22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748E6-114D-D742-BA53-DF3EE471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12EF07-14E2-9F1B-0D35-C15CCD122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B1FCFB-D78A-ABEA-E66D-AA08DBCA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D936CA-87C6-E475-E087-D0E85D86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41BCF2-356F-72F8-85C7-35ACD0C7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3EE24A-EF77-710C-0C58-7C3B98CF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50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0148420-3880-6F3F-2749-8CEECC1A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186BA5-F92B-689F-57B4-CDBA009BE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A21A7E-FD7C-8AD6-1F03-583B1284D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94F8-6D3A-4F63-BBA2-D331AC9579EB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7B8D92-E471-CEEB-06F8-59EF2762F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7E5529-A7C4-006B-9685-92807285A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FA11-43EC-4E96-B319-6EE291AD1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96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Gill Sans Ultra Bold" panose="020B0A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rajina u Černčic « Krajinou a přírodou východních Čech">
            <a:extLst>
              <a:ext uri="{FF2B5EF4-FFF2-40B4-BE49-F238E27FC236}">
                <a16:creationId xmlns:a16="http://schemas.microsoft.com/office/drawing/2014/main" id="{BFE1AEE4-E1DD-6927-C183-B950692B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8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4341D4E-B1E1-AAF2-EBA8-ACFB3A4392E4}"/>
              </a:ext>
            </a:extLst>
          </p:cNvPr>
          <p:cNvSpPr/>
          <p:nvPr/>
        </p:nvSpPr>
        <p:spPr>
          <a:xfrm>
            <a:off x="1606415" y="2286151"/>
            <a:ext cx="8979158" cy="2387600"/>
          </a:xfrm>
          <a:prstGeom prst="round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F6BC0A7-421E-C52C-6234-7A3F0D9F5E18}"/>
              </a:ext>
            </a:extLst>
          </p:cNvPr>
          <p:cNvSpPr/>
          <p:nvPr/>
        </p:nvSpPr>
        <p:spPr>
          <a:xfrm>
            <a:off x="2052219" y="474293"/>
            <a:ext cx="8087557" cy="1545007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C06BC3-F773-FF40-5240-08FB3F492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215" y="657863"/>
            <a:ext cx="8087557" cy="2068881"/>
          </a:xfrm>
        </p:spPr>
        <p:txBody>
          <a:bodyPr>
            <a:normAutofit/>
          </a:bodyPr>
          <a:lstStyle/>
          <a:p>
            <a:r>
              <a:rPr lang="cs-CZ" sz="78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Pestrá krajina</a:t>
            </a:r>
            <a:br>
              <a:rPr lang="cs-CZ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cs-CZ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3460B94-5C03-FD5E-22B6-64288BEE4C1B}"/>
              </a:ext>
            </a:extLst>
          </p:cNvPr>
          <p:cNvSpPr txBox="1">
            <a:spLocks/>
          </p:cNvSpPr>
          <p:nvPr/>
        </p:nvSpPr>
        <p:spPr>
          <a:xfrm>
            <a:off x="719132" y="2936180"/>
            <a:ext cx="10753725" cy="10875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Gill Sans Ultra Bold" panose="020B0A02020104020203" pitchFamily="34" charset="-18"/>
                <a:ea typeface="+mj-ea"/>
                <a:cs typeface="+mj-cs"/>
              </a:defRPr>
            </a:lvl1pPr>
          </a:lstStyle>
          <a:p>
            <a:r>
              <a:rPr lang="cs-CZ" sz="3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</a:t>
            </a:r>
            <a:r>
              <a:rPr lang="cs-CZ" sz="3500" cap="none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mbice SZP EU versus</a:t>
            </a:r>
          </a:p>
          <a:p>
            <a:r>
              <a:rPr lang="cs-CZ" sz="3500" cap="none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reálný dopad jejího nastavení na krajinu</a:t>
            </a:r>
            <a:endParaRPr lang="cs-CZ" sz="35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78C21606-EC2F-1FFB-B35F-BAE15234E859}"/>
              </a:ext>
            </a:extLst>
          </p:cNvPr>
          <p:cNvSpPr/>
          <p:nvPr/>
        </p:nvSpPr>
        <p:spPr>
          <a:xfrm>
            <a:off x="3185222" y="5323780"/>
            <a:ext cx="5821544" cy="78483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7A1DCEA-7345-CEE1-EA84-7C954DDC1F3D}"/>
              </a:ext>
            </a:extLst>
          </p:cNvPr>
          <p:cNvSpPr txBox="1">
            <a:spLocks/>
          </p:cNvSpPr>
          <p:nvPr/>
        </p:nvSpPr>
        <p:spPr>
          <a:xfrm>
            <a:off x="5528566" y="2996023"/>
            <a:ext cx="1134861" cy="1474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Gill Sans Ultra Bold" panose="020B0A02020104020203" pitchFamily="34" charset="-18"/>
                <a:ea typeface="+mj-ea"/>
                <a:cs typeface="+mj-cs"/>
              </a:defRPr>
            </a:lvl1pPr>
          </a:lstStyle>
          <a:p>
            <a:endParaRPr lang="cs-CZ" sz="101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A2D9D44-5E46-8B4E-38FE-7D0428AC4BC5}"/>
              </a:ext>
            </a:extLst>
          </p:cNvPr>
          <p:cNvSpPr txBox="1"/>
          <p:nvPr/>
        </p:nvSpPr>
        <p:spPr>
          <a:xfrm>
            <a:off x="3185222" y="5438611"/>
            <a:ext cx="8372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i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Josef Vrzáň, zemědělský poradce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40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37C6953-4444-E95B-43B9-491E0809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14" y="1825625"/>
            <a:ext cx="1004258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FF00"/>
                </a:solidFill>
              </a:rPr>
              <a:t>1. Nepochopení motivace jednotlivých skupin zemědělců</a:t>
            </a:r>
            <a:r>
              <a:rPr lang="cs-CZ" sz="2400" dirty="0"/>
              <a:t>:</a:t>
            </a:r>
          </a:p>
          <a:p>
            <a:pPr marL="457200" indent="-457200">
              <a:buAutoNum type="alphaLcPeriod"/>
            </a:pPr>
            <a:r>
              <a:rPr lang="cs-CZ" sz="2400" dirty="0"/>
              <a:t>Dvě klíčové skupiny nelze direktivně nutit něco dělat „zadarmo v ceně“ – vždycky budou hledat možnost, jak udělat jednodušší variantu bez ohledu na vyšší zájmy politiky a prosadí si jí</a:t>
            </a:r>
          </a:p>
          <a:p>
            <a:pPr marL="457200" indent="-457200">
              <a:buAutoNum type="alphaLcPeriod"/>
            </a:pPr>
            <a:r>
              <a:rPr lang="cs-CZ" sz="2400" dirty="0"/>
              <a:t>Nedostatečná motivace vybrat si pro přírodu hodnotnější variantu – viz </a:t>
            </a:r>
            <a:r>
              <a:rPr lang="cs-CZ" sz="2400" dirty="0" err="1"/>
              <a:t>nektarodárný</a:t>
            </a:r>
            <a:r>
              <a:rPr lang="cs-CZ" sz="2400" dirty="0"/>
              <a:t> x zelený úhor oba se shodným </a:t>
            </a:r>
            <a:r>
              <a:rPr lang="cs-CZ" sz="2400" dirty="0" err="1"/>
              <a:t>koef</a:t>
            </a:r>
            <a:r>
              <a:rPr lang="cs-CZ" sz="2400" dirty="0"/>
              <a:t>.</a:t>
            </a:r>
          </a:p>
          <a:p>
            <a:pPr marL="457200" indent="-457200">
              <a:buAutoNum type="arabicPeriod" startAt="2"/>
            </a:pPr>
            <a:r>
              <a:rPr lang="cs-CZ" sz="2400" dirty="0">
                <a:solidFill>
                  <a:srgbClr val="FFFF00"/>
                </a:solidFill>
              </a:rPr>
              <a:t>Zajímavé AEKO opatření jsou paralyzována tím, že nepomáhají bez snížení dotace vyřešit ostatní podmínky </a:t>
            </a:r>
            <a:r>
              <a:rPr lang="cs-CZ" sz="2400" dirty="0"/>
              <a:t>(erozi, dělení pozemků, neprodukční plochy, pásy kolem vod apod.) – přitom se nabízí, aby </a:t>
            </a:r>
            <a:r>
              <a:rPr lang="cs-CZ" sz="2400" dirty="0" err="1"/>
              <a:t>biopásem</a:t>
            </a:r>
            <a:r>
              <a:rPr lang="cs-CZ" sz="2400" dirty="0"/>
              <a:t> bylo možné na poli vyřešit vše</a:t>
            </a:r>
          </a:p>
          <a:p>
            <a:pPr marL="457200" indent="-457200">
              <a:buAutoNum type="arabicPeriod" startAt="2"/>
            </a:pPr>
            <a:r>
              <a:rPr lang="cs-CZ" sz="2400" dirty="0">
                <a:solidFill>
                  <a:srgbClr val="FFFF00"/>
                </a:solidFill>
              </a:rPr>
              <a:t>Demotivace zemědělců extrémní byrokracií, která vytváří apriorní neochotu pro stát a přírodu něco navíc dělat </a:t>
            </a:r>
            <a:r>
              <a:rPr lang="cs-CZ" sz="2400" dirty="0"/>
              <a:t>– „vše jsou kraviny“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E2C4CDF-9E9A-5390-E4DF-45923AA5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Příčiny nenaplnění ambicí</a:t>
            </a:r>
          </a:p>
        </p:txBody>
      </p:sp>
    </p:spTree>
    <p:extLst>
      <p:ext uri="{BB962C8B-B14F-4D97-AF65-F5344CB8AC3E}">
        <p14:creationId xmlns:p14="http://schemas.microsoft.com/office/powerpoint/2010/main" val="394444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37C6953-4444-E95B-43B9-491E0809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323" y="2101579"/>
            <a:ext cx="10042585" cy="426189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Politika musí motivovat ke změně chování dvě klíčové skupiny zemědělců a ne pouze direktivně nařizovat v rámci plošných dotací =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cs-CZ" sz="2400">
                <a:solidFill>
                  <a:srgbClr val="FFFF00"/>
                </a:solidFill>
              </a:rPr>
              <a:t>Opatření podporující pěstování </a:t>
            </a:r>
            <a:r>
              <a:rPr lang="cs-CZ" sz="2400" dirty="0">
                <a:solidFill>
                  <a:srgbClr val="FFFF00"/>
                </a:solidFill>
              </a:rPr>
              <a:t>neprodukčních plodin se musí „zaplatit“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Chceme dělit DPB 24 metrovými pásy zájmových plodin ? Zaplaťme to dotací, aby se to vyplatilo alespoň jako pšenice a ještě jsem splnil podmínku </a:t>
            </a:r>
            <a:r>
              <a:rPr lang="cs-CZ" sz="2400" dirty="0" err="1"/>
              <a:t>mimopr</a:t>
            </a:r>
            <a:r>
              <a:rPr lang="cs-CZ" sz="2400" dirty="0"/>
              <a:t>. funkcí dotací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Chceme mít krajinotvorné sady ? Pak nemůže být dotace shodná nebo nižší než ošetřování TTP</a:t>
            </a:r>
          </a:p>
          <a:p>
            <a:pPr marL="457200" indent="-457200">
              <a:buFont typeface="+mj-lt"/>
              <a:buAutoNum type="alphaLcPeriod" startAt="2"/>
            </a:pPr>
            <a:r>
              <a:rPr lang="cs-CZ" sz="2400" dirty="0">
                <a:solidFill>
                  <a:srgbClr val="FFFF00"/>
                </a:solidFill>
              </a:rPr>
              <a:t>Prioritní neprodukční plochy (KP), </a:t>
            </a:r>
            <a:r>
              <a:rPr lang="cs-CZ" sz="2400" dirty="0" err="1">
                <a:solidFill>
                  <a:srgbClr val="FFFF00"/>
                </a:solidFill>
              </a:rPr>
              <a:t>nektarodárný</a:t>
            </a:r>
            <a:r>
              <a:rPr lang="cs-CZ" sz="2400" dirty="0">
                <a:solidFill>
                  <a:srgbClr val="FFFF00"/>
                </a:solidFill>
              </a:rPr>
              <a:t> úhor musí mít násobný koeficient – např. x 5</a:t>
            </a:r>
          </a:p>
          <a:p>
            <a:pPr marL="457200" indent="-457200">
              <a:buFont typeface="+mj-lt"/>
              <a:buAutoNum type="alphaLcPeriod" startAt="2"/>
            </a:pPr>
            <a:r>
              <a:rPr lang="cs-CZ" sz="2400" dirty="0">
                <a:solidFill>
                  <a:srgbClr val="FFFF00"/>
                </a:solidFill>
              </a:rPr>
              <a:t>Diverzifikační/</a:t>
            </a:r>
            <a:r>
              <a:rPr lang="cs-CZ" sz="2400" dirty="0" err="1">
                <a:solidFill>
                  <a:srgbClr val="FFFF00"/>
                </a:solidFill>
              </a:rPr>
              <a:t>biodiverzitní</a:t>
            </a:r>
            <a:r>
              <a:rPr lang="cs-CZ" sz="2400" dirty="0">
                <a:solidFill>
                  <a:srgbClr val="FFFF00"/>
                </a:solidFill>
              </a:rPr>
              <a:t> opatření musí fungovat tak, aby bez snížení sazby dotace plnily podmínky dělení pozemků, protierozní ochrany, neprodukční plochy apod</a:t>
            </a:r>
            <a:r>
              <a:rPr lang="cs-CZ" sz="2400" dirty="0"/>
              <a:t>. = musím mít motivaci pro ně „obětovat produkční plochu“, nejsem-li  krajinotvorný altruista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Zásadně se musí zjednodušit a snížit rizikovost zájmových opatření </a:t>
            </a:r>
            <a:r>
              <a:rPr lang="cs-CZ" sz="2400" dirty="0"/>
              <a:t>(viz kombinované </a:t>
            </a:r>
            <a:r>
              <a:rPr lang="cs-CZ" sz="2400" dirty="0" err="1"/>
              <a:t>biopásy</a:t>
            </a:r>
            <a:r>
              <a:rPr lang="cs-CZ" sz="2400" dirty="0"/>
              <a:t>, způsobilost pouze vnitřních krajinných prvků…)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Politika musí najít odvahu zrušit některé byrokratické prvky omezující zemědělské  podnikání a vrátit důvěru zemědělců, že to má smysl a nejsou to jen „nesmysly z Bruselu“ </a:t>
            </a:r>
            <a:r>
              <a:rPr lang="cs-CZ" sz="2400" dirty="0"/>
              <a:t>– tím se může začít HNED – </a:t>
            </a:r>
            <a:r>
              <a:rPr lang="cs-CZ" sz="2400" i="1" dirty="0"/>
              <a:t>zrušme bilanci organické hmoty, bilance dusíku, zrušme povinnost vést el. evidenci hnojení pro zemědělce do 200 ha,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E2C4CDF-9E9A-5390-E4DF-45923AA5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Existuje Naděje? </a:t>
            </a:r>
            <a:r>
              <a:rPr lang="cs-CZ" sz="3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ANO</a:t>
            </a:r>
            <a:r>
              <a:rPr lang="cs-CZ" sz="30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– správná REAKCE na příčiny a Pochopení MOTIVACE Jednotlivých skupin</a:t>
            </a:r>
          </a:p>
        </p:txBody>
      </p:sp>
    </p:spTree>
    <p:extLst>
      <p:ext uri="{BB962C8B-B14F-4D97-AF65-F5344CB8AC3E}">
        <p14:creationId xmlns:p14="http://schemas.microsoft.com/office/powerpoint/2010/main" val="299847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12971775-A26F-C7EC-5132-8CA96CD15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9FB121C-5406-D6E4-7759-5237BB03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73466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FAF0F21-8293-D193-138A-731B8478465D}"/>
              </a:ext>
            </a:extLst>
          </p:cNvPr>
          <p:cNvSpPr/>
          <p:nvPr/>
        </p:nvSpPr>
        <p:spPr>
          <a:xfrm>
            <a:off x="838200" y="3545457"/>
            <a:ext cx="10515600" cy="2877002"/>
          </a:xfrm>
          <a:prstGeom prst="round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39A2956-CF40-AFDA-B93F-C1A1DE4F87B2}"/>
              </a:ext>
            </a:extLst>
          </p:cNvPr>
          <p:cNvSpPr/>
          <p:nvPr/>
        </p:nvSpPr>
        <p:spPr>
          <a:xfrm>
            <a:off x="838200" y="266700"/>
            <a:ext cx="10515600" cy="327875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15BD487-7317-970A-9DAD-680550153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043470"/>
              </p:ext>
            </p:extLst>
          </p:nvPr>
        </p:nvGraphicFramePr>
        <p:xfrm>
          <a:off x="1343025" y="435541"/>
          <a:ext cx="9782176" cy="299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66FAF10-A827-0906-999A-8BB6FD79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461" y="3661915"/>
            <a:ext cx="10393303" cy="3213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1"/>
                </a:solidFill>
              </a:rPr>
              <a:t>Ambicí SZP EU je </a:t>
            </a:r>
            <a:r>
              <a:rPr lang="cs-CZ" dirty="0">
                <a:solidFill>
                  <a:srgbClr val="FFFF00"/>
                </a:solidFill>
              </a:rPr>
              <a:t>primárně podpora mimoprodukčních funkcí zemědělství</a:t>
            </a:r>
            <a:r>
              <a:rPr lang="cs-CZ" dirty="0">
                <a:solidFill>
                  <a:schemeClr val="bg1"/>
                </a:solidFill>
              </a:rPr>
              <a:t> – diverzifikace, biodiverzita, rozmanitost krajiny, udržitelný rozvoj venkova = „nezisková´“ funkce zemědělství 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1"/>
                </a:solidFill>
              </a:rPr>
              <a:t> Hlavním zájmem zemědělců je naopak </a:t>
            </a:r>
            <a:r>
              <a:rPr lang="cs-CZ" dirty="0">
                <a:solidFill>
                  <a:srgbClr val="FFFF00"/>
                </a:solidFill>
              </a:rPr>
              <a:t>primárně tvořit zisk z produkce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1"/>
                </a:solidFill>
              </a:rPr>
              <a:t> Prosaditelnost ambicí SZP EU závisí na charakteru opatření a jejich akceptaci ze strany jednotlivých skupin zemědělců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497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FB121C-5406-D6E4-7759-5237BB03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FAF0F21-8293-D193-138A-731B8478465D}"/>
              </a:ext>
            </a:extLst>
          </p:cNvPr>
          <p:cNvSpPr/>
          <p:nvPr/>
        </p:nvSpPr>
        <p:spPr>
          <a:xfrm>
            <a:off x="693057" y="1560739"/>
            <a:ext cx="10805886" cy="4620986"/>
          </a:xfrm>
          <a:prstGeom prst="round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39A2956-CF40-AFDA-B93F-C1A1DE4F87B2}"/>
              </a:ext>
            </a:extLst>
          </p:cNvPr>
          <p:cNvSpPr/>
          <p:nvPr/>
        </p:nvSpPr>
        <p:spPr>
          <a:xfrm>
            <a:off x="838199" y="205874"/>
            <a:ext cx="10515600" cy="1294038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66FAF10-A827-0906-999A-8BB6FD79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43" y="4543425"/>
            <a:ext cx="10515600" cy="2129971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6DFF99-BC3A-4F7D-DAEC-B3D9C2F5BE92}"/>
              </a:ext>
            </a:extLst>
          </p:cNvPr>
          <p:cNvSpPr txBox="1"/>
          <p:nvPr/>
        </p:nvSpPr>
        <p:spPr>
          <a:xfrm>
            <a:off x="2045380" y="369247"/>
            <a:ext cx="839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SKUPINY ZEMĚDĚLCŮ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532975A-907A-6D3F-A392-92DD1D0B23AE}"/>
              </a:ext>
            </a:extLst>
          </p:cNvPr>
          <p:cNvSpPr/>
          <p:nvPr/>
        </p:nvSpPr>
        <p:spPr>
          <a:xfrm>
            <a:off x="8005313" y="1643598"/>
            <a:ext cx="3209126" cy="1497630"/>
          </a:xfrm>
          <a:prstGeom prst="ellipse">
            <a:avLst/>
          </a:prstGeom>
          <a:ln w="1524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cs-CZ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Konzervativní zemědělci</a:t>
            </a:r>
          </a:p>
          <a:p>
            <a:pPr algn="ctr">
              <a:lnSpc>
                <a:spcPts val="1800"/>
              </a:lnSpc>
            </a:pPr>
            <a:r>
              <a:rPr lang="cs-CZ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(nic s nimi nehne</a:t>
            </a:r>
            <a:r>
              <a:rPr lang="cs-CZ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B65F71D-D6C3-5A20-AAE7-3FA2859077A4}"/>
              </a:ext>
            </a:extLst>
          </p:cNvPr>
          <p:cNvSpPr/>
          <p:nvPr/>
        </p:nvSpPr>
        <p:spPr>
          <a:xfrm>
            <a:off x="7061090" y="3927930"/>
            <a:ext cx="3959733" cy="2129970"/>
          </a:xfrm>
          <a:prstGeom prst="ellipse">
            <a:avLst/>
          </a:prstGeom>
          <a:ln w="1524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Krajinotvorní altruisté (konají bez dotace)</a:t>
            </a: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3FC4CE80-C3D4-493A-7095-6AB8403A4085}"/>
              </a:ext>
            </a:extLst>
          </p:cNvPr>
          <p:cNvSpPr/>
          <p:nvPr/>
        </p:nvSpPr>
        <p:spPr>
          <a:xfrm>
            <a:off x="838199" y="1613402"/>
            <a:ext cx="7439026" cy="3265382"/>
          </a:xfrm>
          <a:custGeom>
            <a:avLst/>
            <a:gdLst>
              <a:gd name="connsiteX0" fmla="*/ 1665004 w 7439026"/>
              <a:gd name="connsiteY0" fmla="*/ 0 h 3265382"/>
              <a:gd name="connsiteX1" fmla="*/ 3321412 w 7439026"/>
              <a:gd name="connsiteY1" fmla="*/ 866101 h 3265382"/>
              <a:gd name="connsiteX2" fmla="*/ 3327968 w 7439026"/>
              <a:gd name="connsiteY2" fmla="*/ 941334 h 3265382"/>
              <a:gd name="connsiteX3" fmla="*/ 3425364 w 7439026"/>
              <a:gd name="connsiteY3" fmla="*/ 904825 h 3265382"/>
              <a:gd name="connsiteX4" fmla="*/ 4864696 w 7439026"/>
              <a:gd name="connsiteY4" fmla="*/ 684432 h 3265382"/>
              <a:gd name="connsiteX5" fmla="*/ 7439026 w 7439026"/>
              <a:gd name="connsiteY5" fmla="*/ 1974907 h 3265382"/>
              <a:gd name="connsiteX6" fmla="*/ 4864696 w 7439026"/>
              <a:gd name="connsiteY6" fmla="*/ 3265382 h 3265382"/>
              <a:gd name="connsiteX7" fmla="*/ 2290366 w 7439026"/>
              <a:gd name="connsiteY7" fmla="*/ 1974907 h 3265382"/>
              <a:gd name="connsiteX8" fmla="*/ 2302349 w 7439026"/>
              <a:gd name="connsiteY8" fmla="*/ 1855946 h 3265382"/>
              <a:gd name="connsiteX9" fmla="*/ 2160125 w 7439026"/>
              <a:gd name="connsiteY9" fmla="*/ 1886107 h 3265382"/>
              <a:gd name="connsiteX10" fmla="*/ 1665004 w 7439026"/>
              <a:gd name="connsiteY10" fmla="*/ 1929480 h 3265382"/>
              <a:gd name="connsiteX11" fmla="*/ 0 w 7439026"/>
              <a:gd name="connsiteY11" fmla="*/ 964740 h 3265382"/>
              <a:gd name="connsiteX12" fmla="*/ 1665004 w 7439026"/>
              <a:gd name="connsiteY12" fmla="*/ 0 h 326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39026" h="3265382">
                <a:moveTo>
                  <a:pt x="1665004" y="0"/>
                </a:moveTo>
                <a:cubicBezTo>
                  <a:pt x="2527088" y="0"/>
                  <a:pt x="3236147" y="379625"/>
                  <a:pt x="3321412" y="866101"/>
                </a:cubicBezTo>
                <a:lnTo>
                  <a:pt x="3327968" y="941334"/>
                </a:lnTo>
                <a:lnTo>
                  <a:pt x="3425364" y="904825"/>
                </a:lnTo>
                <a:cubicBezTo>
                  <a:pt x="3836230" y="765680"/>
                  <a:pt x="4331535" y="684432"/>
                  <a:pt x="4864696" y="684432"/>
                </a:cubicBezTo>
                <a:cubicBezTo>
                  <a:pt x="6286459" y="684432"/>
                  <a:pt x="7439026" y="1262197"/>
                  <a:pt x="7439026" y="1974907"/>
                </a:cubicBezTo>
                <a:cubicBezTo>
                  <a:pt x="7439026" y="2687617"/>
                  <a:pt x="6286459" y="3265382"/>
                  <a:pt x="4864696" y="3265382"/>
                </a:cubicBezTo>
                <a:cubicBezTo>
                  <a:pt x="3442933" y="3265382"/>
                  <a:pt x="2290366" y="2687617"/>
                  <a:pt x="2290366" y="1974907"/>
                </a:cubicBezTo>
                <a:lnTo>
                  <a:pt x="2302349" y="1855946"/>
                </a:lnTo>
                <a:lnTo>
                  <a:pt x="2160125" y="1886107"/>
                </a:lnTo>
                <a:cubicBezTo>
                  <a:pt x="2003717" y="1914295"/>
                  <a:pt x="1837421" y="1929480"/>
                  <a:pt x="1665004" y="1929480"/>
                </a:cubicBezTo>
                <a:cubicBezTo>
                  <a:pt x="745448" y="1929480"/>
                  <a:pt x="0" y="1497551"/>
                  <a:pt x="0" y="964740"/>
                </a:cubicBezTo>
                <a:cubicBezTo>
                  <a:pt x="0" y="431929"/>
                  <a:pt x="745448" y="0"/>
                  <a:pt x="1665004" y="0"/>
                </a:cubicBezTo>
                <a:close/>
              </a:path>
            </a:pathLst>
          </a:custGeom>
          <a:ln w="152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FBD0531-E935-E515-2C98-9DD6E36B9DF8}"/>
              </a:ext>
            </a:extLst>
          </p:cNvPr>
          <p:cNvSpPr txBox="1"/>
          <p:nvPr/>
        </p:nvSpPr>
        <p:spPr>
          <a:xfrm>
            <a:off x="4371976" y="2776688"/>
            <a:ext cx="2689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Motivovaní zemědělci </a:t>
            </a:r>
          </a:p>
          <a:p>
            <a:pPr algn="ctr"/>
            <a:r>
              <a:rPr lang="cs-CZ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(za dotace si nechají říct)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058FC2-5263-3AA1-A336-3E2F74804B43}"/>
              </a:ext>
            </a:extLst>
          </p:cNvPr>
          <p:cNvSpPr txBox="1"/>
          <p:nvPr/>
        </p:nvSpPr>
        <p:spPr>
          <a:xfrm>
            <a:off x="1533523" y="2000405"/>
            <a:ext cx="1986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Výhradní zaměření </a:t>
            </a:r>
          </a:p>
          <a:p>
            <a:pPr algn="ctr"/>
            <a:r>
              <a:rPr lang="cs-CZ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 zisk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B4DD4F83-D19C-A3DB-8859-28A13F74D788}"/>
              </a:ext>
            </a:extLst>
          </p:cNvPr>
          <p:cNvSpPr/>
          <p:nvPr/>
        </p:nvSpPr>
        <p:spPr>
          <a:xfrm>
            <a:off x="1533523" y="5206732"/>
            <a:ext cx="3754469" cy="624726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A808709-CFF2-9308-7247-91103B99E9F3}"/>
              </a:ext>
            </a:extLst>
          </p:cNvPr>
          <p:cNvSpPr txBox="1"/>
          <p:nvPr/>
        </p:nvSpPr>
        <p:spPr>
          <a:xfrm>
            <a:off x="1682151" y="5378986"/>
            <a:ext cx="340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SZP musí působit na tyto 2 skupiny !!</a:t>
            </a:r>
          </a:p>
        </p:txBody>
      </p:sp>
      <p:sp>
        <p:nvSpPr>
          <p:cNvPr id="22" name="Šipka: nahoru 21">
            <a:extLst>
              <a:ext uri="{FF2B5EF4-FFF2-40B4-BE49-F238E27FC236}">
                <a16:creationId xmlns:a16="http://schemas.microsoft.com/office/drawing/2014/main" id="{A0B1FB88-390E-A95E-6CB9-E863DFA988A4}"/>
              </a:ext>
            </a:extLst>
          </p:cNvPr>
          <p:cNvSpPr/>
          <p:nvPr/>
        </p:nvSpPr>
        <p:spPr>
          <a:xfrm rot="1313861">
            <a:off x="2332857" y="3755979"/>
            <a:ext cx="420632" cy="1338486"/>
          </a:xfrm>
          <a:prstGeom prst="up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260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55B4F2EA-A760-A549-9EBD-D457AB4DC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367696"/>
              </p:ext>
            </p:extLst>
          </p:nvPr>
        </p:nvGraphicFramePr>
        <p:xfrm>
          <a:off x="838200" y="1851503"/>
          <a:ext cx="10515600" cy="47006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31808">
                  <a:extLst>
                    <a:ext uri="{9D8B030D-6E8A-4147-A177-3AD203B41FA5}">
                      <a16:colId xmlns:a16="http://schemas.microsoft.com/office/drawing/2014/main" val="1240380603"/>
                    </a:ext>
                  </a:extLst>
                </a:gridCol>
                <a:gridCol w="1897092">
                  <a:extLst>
                    <a:ext uri="{9D8B030D-6E8A-4147-A177-3AD203B41FA5}">
                      <a16:colId xmlns:a16="http://schemas.microsoft.com/office/drawing/2014/main" val="2681989116"/>
                    </a:ext>
                  </a:extLst>
                </a:gridCol>
                <a:gridCol w="716711">
                  <a:extLst>
                    <a:ext uri="{9D8B030D-6E8A-4147-A177-3AD203B41FA5}">
                      <a16:colId xmlns:a16="http://schemas.microsoft.com/office/drawing/2014/main" val="3179194478"/>
                    </a:ext>
                  </a:extLst>
                </a:gridCol>
                <a:gridCol w="1912189">
                  <a:extLst>
                    <a:ext uri="{9D8B030D-6E8A-4147-A177-3AD203B41FA5}">
                      <a16:colId xmlns:a16="http://schemas.microsoft.com/office/drawing/2014/main" val="199381882"/>
                    </a:ext>
                  </a:extLst>
                </a:gridCol>
                <a:gridCol w="822385">
                  <a:extLst>
                    <a:ext uri="{9D8B030D-6E8A-4147-A177-3AD203B41FA5}">
                      <a16:colId xmlns:a16="http://schemas.microsoft.com/office/drawing/2014/main" val="3159219769"/>
                    </a:ext>
                  </a:extLst>
                </a:gridCol>
                <a:gridCol w="1806515">
                  <a:extLst>
                    <a:ext uri="{9D8B030D-6E8A-4147-A177-3AD203B41FA5}">
                      <a16:colId xmlns:a16="http://schemas.microsoft.com/office/drawing/2014/main" val="991469192"/>
                    </a:ext>
                  </a:extLst>
                </a:gridCol>
                <a:gridCol w="884926">
                  <a:extLst>
                    <a:ext uri="{9D8B030D-6E8A-4147-A177-3AD203B41FA5}">
                      <a16:colId xmlns:a16="http://schemas.microsoft.com/office/drawing/2014/main" val="42589212"/>
                    </a:ext>
                  </a:extLst>
                </a:gridCol>
                <a:gridCol w="1743974">
                  <a:extLst>
                    <a:ext uri="{9D8B030D-6E8A-4147-A177-3AD203B41FA5}">
                      <a16:colId xmlns:a16="http://schemas.microsoft.com/office/drawing/2014/main" val="2125735730"/>
                    </a:ext>
                  </a:extLst>
                </a:gridCol>
              </a:tblGrid>
              <a:tr h="512134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ZMĚNA KLIMATU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VODA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PŮDA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4002"/>
                  </a:ext>
                </a:extLst>
              </a:tr>
              <a:tr h="1828801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DZES 1</a:t>
                      </a:r>
                    </a:p>
                    <a:p>
                      <a:pPr algn="ctr"/>
                      <a:endParaRPr lang="cs-CZ" sz="13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cs-CZ" sz="13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cs-CZ" sz="13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cs-CZ" sz="13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cs-CZ" sz="13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DZES 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Zákaz změny kultury T v ECP</a:t>
                      </a:r>
                    </a:p>
                    <a:p>
                      <a:pPr algn="ctr"/>
                      <a:endParaRPr lang="cs-CZ" sz="13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cs-CZ" sz="13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cs-CZ" sz="13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Zákaz pálení rostlinných zbytků na RUG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DZES 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Zákaz použití hnojiv a POR u vody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DZES 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solidFill>
                            <a:srgbClr val="FF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EROZE</a:t>
                      </a:r>
                    </a:p>
                    <a:p>
                      <a:pPr algn="ctr"/>
                      <a:r>
                        <a:rPr lang="cs-CZ" sz="1300" dirty="0">
                          <a:solidFill>
                            <a:srgbClr val="FF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Pěstování plodin SEO/MEO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DZES 7a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Střídání plodin na orné půdě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948"/>
                  </a:ext>
                </a:extLst>
              </a:tr>
              <a:tr h="503852">
                <a:tc gridSpan="4"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BIODIVERZITA A KRAJINA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65901"/>
                  </a:ext>
                </a:extLst>
              </a:tr>
              <a:tr h="1855856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DZES 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Zákaz změny kultury T v Natura 2000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DZES 8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Neprodukční plochy</a:t>
                      </a:r>
                    </a:p>
                    <a:p>
                      <a:pPr algn="ctr"/>
                      <a:endParaRPr lang="cs-CZ" sz="13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r>
                        <a:rPr lang="cs-CZ" sz="1300" dirty="0">
                          <a:solidFill>
                            <a:srgbClr val="FF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Zákaz zrušení a poškození ekologicky významných prvků</a:t>
                      </a:r>
                    </a:p>
                    <a:p>
                      <a:pPr algn="ctr"/>
                      <a:endParaRPr lang="cs-CZ" sz="13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Zákaz řezu dřevin od 1.4. do 31.10.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DZES 6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Minimální pokryv půdy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DZES 7b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>
                          <a:solidFill>
                            <a:srgbClr val="FF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Omezení plochy jedné plodiny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85951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71ADDDCD-5057-06F5-4F92-6EA3ED6B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Standardy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dzes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– podmínka všech dotací</a:t>
            </a:r>
          </a:p>
        </p:txBody>
      </p:sp>
    </p:spTree>
    <p:extLst>
      <p:ext uri="{BB962C8B-B14F-4D97-AF65-F5344CB8AC3E}">
        <p14:creationId xmlns:p14="http://schemas.microsoft.com/office/powerpoint/2010/main" val="127857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22CA082-78A6-E594-D296-DB9C5601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3"/>
            <a:ext cx="10515600" cy="136288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Příklad nefunkčnosti </a:t>
            </a:r>
            <a:r>
              <a:rPr lang="cs-CZ" dirty="0" err="1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dzes</a:t>
            </a:r>
            <a:r>
              <a:rPr lang="cs-CZ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7b</a:t>
            </a:r>
            <a:br>
              <a:rPr lang="cs-CZ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cs-CZ" sz="2700" cap="none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ukázkový příklad degradace původního rozumného záměru v důsledku jeho direktivní plošné aplikace bez motivace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DF0D853-20B2-3861-C1AA-00A4F3747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2550" y="2420848"/>
            <a:ext cx="5181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 3-6 metrový úhor</a:t>
            </a:r>
          </a:p>
          <a:p>
            <a:pPr>
              <a:lnSpc>
                <a:spcPct val="150000"/>
              </a:lnSpc>
            </a:pPr>
            <a:r>
              <a:rPr lang="cs-CZ" dirty="0"/>
              <a:t> Minimální náklady</a:t>
            </a:r>
          </a:p>
          <a:p>
            <a:pPr>
              <a:lnSpc>
                <a:spcPct val="150000"/>
              </a:lnSpc>
            </a:pPr>
            <a:r>
              <a:rPr lang="cs-CZ" dirty="0"/>
              <a:t> Efekt v krajině minimální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75085F-2C63-18A7-8D26-B5E20D129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078965"/>
            <a:ext cx="4718650" cy="384738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91FB4A8-B4D4-8BB6-9DBF-89C948C3D57D}"/>
              </a:ext>
            </a:extLst>
          </p:cNvPr>
          <p:cNvSpPr txBox="1"/>
          <p:nvPr/>
        </p:nvSpPr>
        <p:spPr>
          <a:xfrm>
            <a:off x="8428008" y="3631721"/>
            <a:ext cx="136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Pšenice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04FCCE-1D31-80C4-CD2E-95ED98EE0087}"/>
              </a:ext>
            </a:extLst>
          </p:cNvPr>
          <p:cNvSpPr txBox="1"/>
          <p:nvPr/>
        </p:nvSpPr>
        <p:spPr>
          <a:xfrm>
            <a:off x="9003103" y="4367963"/>
            <a:ext cx="136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Pšenice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09C184D-F732-123B-D51B-96471243AACD}"/>
              </a:ext>
            </a:extLst>
          </p:cNvPr>
          <p:cNvSpPr txBox="1"/>
          <p:nvPr/>
        </p:nvSpPr>
        <p:spPr>
          <a:xfrm>
            <a:off x="8428008" y="4931433"/>
            <a:ext cx="136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Pšenice</a:t>
            </a:r>
          </a:p>
        </p:txBody>
      </p:sp>
    </p:spTree>
    <p:extLst>
      <p:ext uri="{BB962C8B-B14F-4D97-AF65-F5344CB8AC3E}">
        <p14:creationId xmlns:p14="http://schemas.microsoft.com/office/powerpoint/2010/main" val="376559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FB121C-5406-D6E4-7759-5237BB03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FAF0F21-8293-D193-138A-731B8478465D}"/>
              </a:ext>
            </a:extLst>
          </p:cNvPr>
          <p:cNvSpPr/>
          <p:nvPr/>
        </p:nvSpPr>
        <p:spPr>
          <a:xfrm>
            <a:off x="838200" y="1560739"/>
            <a:ext cx="10515600" cy="4936828"/>
          </a:xfrm>
          <a:prstGeom prst="round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39A2956-CF40-AFDA-B93F-C1A1DE4F87B2}"/>
              </a:ext>
            </a:extLst>
          </p:cNvPr>
          <p:cNvSpPr/>
          <p:nvPr/>
        </p:nvSpPr>
        <p:spPr>
          <a:xfrm>
            <a:off x="838199" y="205874"/>
            <a:ext cx="10515600" cy="129403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66FAF10-A827-0906-999A-8BB6FD79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43" y="4543425"/>
            <a:ext cx="10515600" cy="2129971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6DFF99-BC3A-4F7D-DAEC-B3D9C2F5BE92}"/>
              </a:ext>
            </a:extLst>
          </p:cNvPr>
          <p:cNvSpPr txBox="1"/>
          <p:nvPr/>
        </p:nvSpPr>
        <p:spPr>
          <a:xfrm>
            <a:off x="838199" y="299220"/>
            <a:ext cx="1051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7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HLAVNÍ NÁSTROJE PODPORY MIMOPRODUKČNÍCH FUNKCÍ V ČR OD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4CB7E9-4DB0-FE3B-6B7C-7B1E7A113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868436"/>
              </p:ext>
            </p:extLst>
          </p:nvPr>
        </p:nvGraphicFramePr>
        <p:xfrm>
          <a:off x="1247775" y="1705786"/>
          <a:ext cx="9960881" cy="461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900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FB121C-5406-D6E4-7759-5237BB03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FAF0F21-8293-D193-138A-731B8478465D}"/>
              </a:ext>
            </a:extLst>
          </p:cNvPr>
          <p:cNvSpPr/>
          <p:nvPr/>
        </p:nvSpPr>
        <p:spPr>
          <a:xfrm>
            <a:off x="838200" y="1560739"/>
            <a:ext cx="4962524" cy="4936828"/>
          </a:xfrm>
          <a:prstGeom prst="round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39A2956-CF40-AFDA-B93F-C1A1DE4F87B2}"/>
              </a:ext>
            </a:extLst>
          </p:cNvPr>
          <p:cNvSpPr/>
          <p:nvPr/>
        </p:nvSpPr>
        <p:spPr>
          <a:xfrm>
            <a:off x="838199" y="205874"/>
            <a:ext cx="10515600" cy="129403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66FAF10-A827-0906-999A-8BB6FD79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43" y="4543425"/>
            <a:ext cx="10515600" cy="2129971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E011CA9-2591-8E29-B560-9D5C9F35F34C}"/>
              </a:ext>
            </a:extLst>
          </p:cNvPr>
          <p:cNvSpPr txBox="1"/>
          <p:nvPr/>
        </p:nvSpPr>
        <p:spPr>
          <a:xfrm>
            <a:off x="1321481" y="526218"/>
            <a:ext cx="98393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600" dirty="0">
                <a:solidFill>
                  <a:schemeClr val="accent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OCHRANNÉ PÁSY KOLEM VOD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9B7727DC-FB91-396F-E6FF-282B1036ECF1}"/>
              </a:ext>
            </a:extLst>
          </p:cNvPr>
          <p:cNvSpPr/>
          <p:nvPr/>
        </p:nvSpPr>
        <p:spPr>
          <a:xfrm>
            <a:off x="6391275" y="1560740"/>
            <a:ext cx="4962524" cy="4936828"/>
          </a:xfrm>
          <a:prstGeom prst="round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0CAC59D-3399-B8E0-B862-BBB09D871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1560739"/>
            <a:ext cx="4962525" cy="295227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EEBEDE3-09D6-CA18-711E-085446A99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75" y="1560740"/>
            <a:ext cx="4962524" cy="292185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904BA07D-A715-02B8-216A-6A31DF0E38C7}"/>
              </a:ext>
            </a:extLst>
          </p:cNvPr>
          <p:cNvSpPr txBox="1"/>
          <p:nvPr/>
        </p:nvSpPr>
        <p:spPr>
          <a:xfrm>
            <a:off x="1399118" y="4835596"/>
            <a:ext cx="353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Již dobrovolně vytvořený ochranný pás kolem vody za dosavadní politiky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B713DC5-CECB-C9AD-C5EF-2955FCC22E40}"/>
              </a:ext>
            </a:extLst>
          </p:cNvPr>
          <p:cNvSpPr txBox="1"/>
          <p:nvPr/>
        </p:nvSpPr>
        <p:spPr>
          <a:xfrm>
            <a:off x="7104941" y="4835595"/>
            <a:ext cx="353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Povinný pás podle nové politiky</a:t>
            </a:r>
          </a:p>
        </p:txBody>
      </p:sp>
    </p:spTree>
    <p:extLst>
      <p:ext uri="{BB962C8B-B14F-4D97-AF65-F5344CB8AC3E}">
        <p14:creationId xmlns:p14="http://schemas.microsoft.com/office/powerpoint/2010/main" val="279465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FB121C-5406-D6E4-7759-5237BB03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FAF0F21-8293-D193-138A-731B8478465D}"/>
              </a:ext>
            </a:extLst>
          </p:cNvPr>
          <p:cNvSpPr/>
          <p:nvPr/>
        </p:nvSpPr>
        <p:spPr>
          <a:xfrm>
            <a:off x="838199" y="1560739"/>
            <a:ext cx="10515599" cy="4936828"/>
          </a:xfrm>
          <a:prstGeom prst="roundRect">
            <a:avLst/>
          </a:prstGeo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39A2956-CF40-AFDA-B93F-C1A1DE4F87B2}"/>
              </a:ext>
            </a:extLst>
          </p:cNvPr>
          <p:cNvSpPr/>
          <p:nvPr/>
        </p:nvSpPr>
        <p:spPr>
          <a:xfrm>
            <a:off x="838200" y="183086"/>
            <a:ext cx="10515600" cy="129403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66FAF10-A827-0906-999A-8BB6FD79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43" y="4543425"/>
            <a:ext cx="10515600" cy="2129971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E011CA9-2591-8E29-B560-9D5C9F35F34C}"/>
              </a:ext>
            </a:extLst>
          </p:cNvPr>
          <p:cNvSpPr txBox="1"/>
          <p:nvPr/>
        </p:nvSpPr>
        <p:spPr>
          <a:xfrm>
            <a:off x="1321481" y="503209"/>
            <a:ext cx="983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VYČLENĚNÍ NEPRODUKČNÍCH PLOCH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1A5C11-A099-79D3-AB88-D6D4DE6D4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210172"/>
              </p:ext>
            </p:extLst>
          </p:nvPr>
        </p:nvGraphicFramePr>
        <p:xfrm>
          <a:off x="2031998" y="1660210"/>
          <a:ext cx="8128000" cy="469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6C3332-E56B-9263-1280-F84EE09A8D28}"/>
              </a:ext>
            </a:extLst>
          </p:cNvPr>
          <p:cNvSpPr txBox="1"/>
          <p:nvPr/>
        </p:nvSpPr>
        <p:spPr>
          <a:xfrm>
            <a:off x="2162175" y="5633587"/>
            <a:ext cx="339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VÝRAZNĚ SNÍŽENÁ DOTACE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2E8AD9F-54EE-EEAA-8581-A09D46F74D96}"/>
              </a:ext>
            </a:extLst>
          </p:cNvPr>
          <p:cNvSpPr txBox="1"/>
          <p:nvPr/>
        </p:nvSpPr>
        <p:spPr>
          <a:xfrm>
            <a:off x="6496050" y="4090478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POUZE VNITŘNÍ KP !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447777C-536D-6FC2-7C09-76602142EC6E}"/>
              </a:ext>
            </a:extLst>
          </p:cNvPr>
          <p:cNvSpPr txBox="1"/>
          <p:nvPr/>
        </p:nvSpPr>
        <p:spPr>
          <a:xfrm>
            <a:off x="8543925" y="5292855"/>
            <a:ext cx="37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  <a:p>
            <a:r>
              <a:rPr lang="cs-CZ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44060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37C6953-4444-E95B-43B9-491E0809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78" y="1868757"/>
            <a:ext cx="9956321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 </a:t>
            </a:r>
            <a:r>
              <a:rPr lang="cs-CZ" dirty="0">
                <a:solidFill>
                  <a:srgbClr val="FFFF00"/>
                </a:solidFill>
              </a:rPr>
              <a:t>Budou plošně vytvořeny ochranné pásy kolem vodních toků </a:t>
            </a:r>
            <a:r>
              <a:rPr lang="cs-CZ" dirty="0"/>
              <a:t>= důvod: vysoká dotace </a:t>
            </a:r>
            <a:r>
              <a:rPr lang="cs-CZ" dirty="0" err="1"/>
              <a:t>ekoplatby</a:t>
            </a:r>
            <a:r>
              <a:rPr lang="cs-CZ" dirty="0"/>
              <a:t>, relativně jednoduché – hlavní „+“ nové SZP</a:t>
            </a:r>
          </a:p>
          <a:p>
            <a:r>
              <a:rPr lang="cs-CZ" dirty="0"/>
              <a:t> </a:t>
            </a:r>
            <a:r>
              <a:rPr lang="cs-CZ" dirty="0">
                <a:solidFill>
                  <a:srgbClr val="FFFF00"/>
                </a:solidFill>
              </a:rPr>
              <a:t>Dělení DPB zůstane obcházeno umělými úhory</a:t>
            </a:r>
          </a:p>
          <a:p>
            <a:r>
              <a:rPr lang="cs-CZ" dirty="0"/>
              <a:t> </a:t>
            </a:r>
            <a:r>
              <a:rPr lang="cs-CZ" dirty="0">
                <a:solidFill>
                  <a:srgbClr val="FFFF00"/>
                </a:solidFill>
              </a:rPr>
              <a:t>Neprodukční plochy budou řešeny majoritně zelenými úhory (úhory s trávou) </a:t>
            </a:r>
            <a:r>
              <a:rPr lang="cs-CZ" dirty="0"/>
              <a:t>= důvod: minimální náklady na </a:t>
            </a:r>
            <a:r>
              <a:rPr lang="cs-CZ"/>
              <a:t>tvorbu proti </a:t>
            </a:r>
            <a:r>
              <a:rPr lang="cs-CZ" dirty="0"/>
              <a:t>ostatním variantám, bezrizikové vůči kontrole SZIF, trvalé řešení  - minimální přínos pro biodiverzitu</a:t>
            </a:r>
          </a:p>
          <a:p>
            <a:r>
              <a:rPr lang="cs-CZ" dirty="0">
                <a:solidFill>
                  <a:srgbClr val="FFFF00"/>
                </a:solidFill>
              </a:rPr>
              <a:t>Rozvoj AEKO opatření bude minimální </a:t>
            </a:r>
            <a:r>
              <a:rPr lang="cs-CZ" dirty="0"/>
              <a:t>= důvod: není vyšší motivace než dnes tak proč by měla výměra růst ? Navíc dotace při kombinaci s NP se zásadně snižuje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E2C4CDF-9E9A-5390-E4DF-45923AA5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Dopady nastavení nové SZP</a:t>
            </a:r>
          </a:p>
        </p:txBody>
      </p:sp>
    </p:spTree>
    <p:extLst>
      <p:ext uri="{BB962C8B-B14F-4D97-AF65-F5344CB8AC3E}">
        <p14:creationId xmlns:p14="http://schemas.microsoft.com/office/powerpoint/2010/main" val="7650147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863</Words>
  <Application>Microsoft Office PowerPoint</Application>
  <PresentationFormat>Širokoúhlá obrazovka</PresentationFormat>
  <Paragraphs>132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Ultra Bold</vt:lpstr>
      <vt:lpstr>Segoe UI Black</vt:lpstr>
      <vt:lpstr>Segoe UI Semibold</vt:lpstr>
      <vt:lpstr>Wingdings</vt:lpstr>
      <vt:lpstr>Motiv Office</vt:lpstr>
      <vt:lpstr>Pestrá krajina </vt:lpstr>
      <vt:lpstr>Prezentace aplikace PowerPoint</vt:lpstr>
      <vt:lpstr>Prezentace aplikace PowerPoint</vt:lpstr>
      <vt:lpstr>Standardy dzes – podmínka všech dotací</vt:lpstr>
      <vt:lpstr>Příklad nefunkčnosti dzes 7b ukázkový příklad degradace původního rozumného záměru v důsledku jeho direktivní plošné aplikace bez motivace</vt:lpstr>
      <vt:lpstr>Prezentace aplikace PowerPoint</vt:lpstr>
      <vt:lpstr>Prezentace aplikace PowerPoint</vt:lpstr>
      <vt:lpstr>Prezentace aplikace PowerPoint</vt:lpstr>
      <vt:lpstr>Dopady nastavení nové SZP</vt:lpstr>
      <vt:lpstr>Příčiny nenaplnění ambicí</vt:lpstr>
      <vt:lpstr>Existuje Naděje? ANO – správná REAKCE na příčiny a Pochopení MOTIVACE Jednotlivých skupin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Pestrá krajina </dc:title>
  <dc:creator>Lukáš Vrzáň</dc:creator>
  <cp:lastModifiedBy>Josef Vrzáň</cp:lastModifiedBy>
  <cp:revision>8</cp:revision>
  <dcterms:created xsi:type="dcterms:W3CDTF">2023-01-15T13:08:37Z</dcterms:created>
  <dcterms:modified xsi:type="dcterms:W3CDTF">2023-01-16T22:31:35Z</dcterms:modified>
</cp:coreProperties>
</file>